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72" r:id="rId4"/>
    <p:sldMasterId id="2147483677" r:id="rId5"/>
    <p:sldMasterId id="2147483711" r:id="rId6"/>
    <p:sldMasterId id="2147483725" r:id="rId7"/>
    <p:sldMasterId id="2147483730" r:id="rId8"/>
    <p:sldMasterId id="2147483748" r:id="rId9"/>
  </p:sldMasterIdLst>
  <p:notesMasterIdLst>
    <p:notesMasterId r:id="rId21"/>
  </p:notesMasterIdLst>
  <p:handoutMasterIdLst>
    <p:handoutMasterId r:id="rId22"/>
  </p:handoutMasterIdLst>
  <p:sldIdLst>
    <p:sldId id="256" r:id="rId10"/>
    <p:sldId id="2147472552" r:id="rId11"/>
    <p:sldId id="258" r:id="rId12"/>
    <p:sldId id="259" r:id="rId13"/>
    <p:sldId id="2147472565" r:id="rId14"/>
    <p:sldId id="2147472545" r:id="rId15"/>
    <p:sldId id="2147472560" r:id="rId16"/>
    <p:sldId id="2147472566" r:id="rId17"/>
    <p:sldId id="2147472562" r:id="rId18"/>
    <p:sldId id="2147472563" r:id="rId19"/>
    <p:sldId id="2147472564"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48D5C25-E4F6-4DB3-8381-84DE4E7FDD5E}">
          <p14:sldIdLst>
            <p14:sldId id="256"/>
            <p14:sldId id="2147472552"/>
            <p14:sldId id="258"/>
            <p14:sldId id="259"/>
            <p14:sldId id="2147472565"/>
            <p14:sldId id="2147472545"/>
            <p14:sldId id="2147472560"/>
            <p14:sldId id="2147472566"/>
            <p14:sldId id="2147472562"/>
            <p14:sldId id="2147472563"/>
          </p14:sldIdLst>
        </p14:section>
        <p14:section name="Extra Slide" id="{7D896116-CAC3-43EB-9D12-67C2F5ADB574}">
          <p14:sldIdLst>
            <p14:sldId id="214747256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AB87F07-FA9E-6AA5-9D23-A226B7460EC3}" name="Slusser, Emily" initials="ES" userId="S::emily.slusser@hq.doe.gov::2dd1f317-a034-4e06-8cd6-72b914b297b1" providerId="AD"/>
  <p188:author id="{41EA4E46-FD49-5A50-EB75-71232B52DD2F}" name="Carpenter, Laura" initials="CL" userId="S::laura.carpenter@hq.doe.gov::d68949d6-70e5-4d5c-b4ae-8dda986b87e0" providerId="AD"/>
  <p188:author id="{C46230A9-87F7-610B-1379-548B7EB92962}" name="Stockmal, Daniel (FELLOW)" initials="DS" userId="S::Daniel.Stockmal@hq.doe.gov::db3e7c12-b99d-47a6-a78b-da6ddf3e21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ames (Pat) McGuckin" initials="J(M" lastIdx="10" clrIdx="0"/>
  <p:cmAuthor id="2" name="Dasek, Alice" initials="DA" lastIdx="1" clrIdx="1"/>
  <p:cmAuthor id="3" name="Thomas, Robert" initials="TR" lastIdx="3"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D428A"/>
    <a:srgbClr val="0D84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844" autoAdjust="0"/>
  </p:normalViewPr>
  <p:slideViewPr>
    <p:cSldViewPr snapToGrid="0">
      <p:cViewPr varScale="1">
        <p:scale>
          <a:sx n="51" d="100"/>
          <a:sy n="51" d="100"/>
        </p:scale>
        <p:origin x="1164" y="5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1.xml"/><Relationship Id="rId19" Type="http://schemas.openxmlformats.org/officeDocument/2006/relationships/slide" Target="slides/slide10.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penter, Laura" userId="d68949d6-70e5-4d5c-b4ae-8dda986b87e0" providerId="ADAL" clId="{13C1D8C7-039F-4343-9006-01A543763904}"/>
    <pc:docChg chg="modSld">
      <pc:chgData name="Carpenter, Laura" userId="d68949d6-70e5-4d5c-b4ae-8dda986b87e0" providerId="ADAL" clId="{13C1D8C7-039F-4343-9006-01A543763904}" dt="2024-02-02T21:22:21.149" v="0" actId="20577"/>
      <pc:docMkLst>
        <pc:docMk/>
      </pc:docMkLst>
      <pc:sldChg chg="modNotesTx">
        <pc:chgData name="Carpenter, Laura" userId="d68949d6-70e5-4d5c-b4ae-8dda986b87e0" providerId="ADAL" clId="{13C1D8C7-039F-4343-9006-01A543763904}" dt="2024-02-02T21:22:21.149" v="0" actId="20577"/>
        <pc:sldMkLst>
          <pc:docMk/>
          <pc:sldMk cId="3066748460" sldId="256"/>
        </pc:sldMkLst>
      </pc:sldChg>
    </pc:docChg>
  </pc:docChgLst>
  <pc:docChgLst>
    <pc:chgData name="Carpenter, Laura" userId="d68949d6-70e5-4d5c-b4ae-8dda986b87e0" providerId="ADAL" clId="{DFBA607E-B2B0-4386-A309-8EA95602507E}"/>
    <pc:docChg chg="undo custSel addSld delSld modSld sldOrd modSection">
      <pc:chgData name="Carpenter, Laura" userId="d68949d6-70e5-4d5c-b4ae-8dda986b87e0" providerId="ADAL" clId="{DFBA607E-B2B0-4386-A309-8EA95602507E}" dt="2024-02-01T14:43:03.978" v="3399" actId="20577"/>
      <pc:docMkLst>
        <pc:docMk/>
      </pc:docMkLst>
      <pc:sldChg chg="modSp mod modNotesTx">
        <pc:chgData name="Carpenter, Laura" userId="d68949d6-70e5-4d5c-b4ae-8dda986b87e0" providerId="ADAL" clId="{DFBA607E-B2B0-4386-A309-8EA95602507E}" dt="2024-01-31T22:14:10.613" v="2914"/>
        <pc:sldMkLst>
          <pc:docMk/>
          <pc:sldMk cId="3066748460" sldId="256"/>
        </pc:sldMkLst>
        <pc:spChg chg="mod">
          <ac:chgData name="Carpenter, Laura" userId="d68949d6-70e5-4d5c-b4ae-8dda986b87e0" providerId="ADAL" clId="{DFBA607E-B2B0-4386-A309-8EA95602507E}" dt="2024-01-31T21:33:21.141" v="1058" actId="13926"/>
          <ac:spMkLst>
            <pc:docMk/>
            <pc:sldMk cId="3066748460" sldId="256"/>
            <ac:spMk id="5" creationId="{00000000-0000-0000-0000-000000000000}"/>
          </ac:spMkLst>
        </pc:spChg>
      </pc:sldChg>
      <pc:sldChg chg="modSp mod">
        <pc:chgData name="Carpenter, Laura" userId="d68949d6-70e5-4d5c-b4ae-8dda986b87e0" providerId="ADAL" clId="{DFBA607E-B2B0-4386-A309-8EA95602507E}" dt="2024-01-31T22:20:22.910" v="3294" actId="207"/>
        <pc:sldMkLst>
          <pc:docMk/>
          <pc:sldMk cId="3031651179" sldId="258"/>
        </pc:sldMkLst>
        <pc:spChg chg="mod">
          <ac:chgData name="Carpenter, Laura" userId="d68949d6-70e5-4d5c-b4ae-8dda986b87e0" providerId="ADAL" clId="{DFBA607E-B2B0-4386-A309-8EA95602507E}" dt="2024-01-31T22:20:22.910" v="3294" actId="207"/>
          <ac:spMkLst>
            <pc:docMk/>
            <pc:sldMk cId="3031651179" sldId="258"/>
            <ac:spMk id="3" creationId="{00000000-0000-0000-0000-000000000000}"/>
          </ac:spMkLst>
        </pc:spChg>
      </pc:sldChg>
      <pc:sldChg chg="modSp mod">
        <pc:chgData name="Carpenter, Laura" userId="d68949d6-70e5-4d5c-b4ae-8dda986b87e0" providerId="ADAL" clId="{DFBA607E-B2B0-4386-A309-8EA95602507E}" dt="2024-02-01T14:29:17.229" v="3343" actId="20577"/>
        <pc:sldMkLst>
          <pc:docMk/>
          <pc:sldMk cId="1161117766" sldId="259"/>
        </pc:sldMkLst>
        <pc:spChg chg="mod">
          <ac:chgData name="Carpenter, Laura" userId="d68949d6-70e5-4d5c-b4ae-8dda986b87e0" providerId="ADAL" clId="{DFBA607E-B2B0-4386-A309-8EA95602507E}" dt="2024-02-01T14:29:17.229" v="3343" actId="20577"/>
          <ac:spMkLst>
            <pc:docMk/>
            <pc:sldMk cId="1161117766" sldId="259"/>
            <ac:spMk id="2" creationId="{00000000-0000-0000-0000-000000000000}"/>
          </ac:spMkLst>
        </pc:spChg>
      </pc:sldChg>
      <pc:sldChg chg="modSp mod modNotesTx">
        <pc:chgData name="Carpenter, Laura" userId="d68949d6-70e5-4d5c-b4ae-8dda986b87e0" providerId="ADAL" clId="{DFBA607E-B2B0-4386-A309-8EA95602507E}" dt="2024-01-31T21:38:13.695" v="1184" actId="5793"/>
        <pc:sldMkLst>
          <pc:docMk/>
          <pc:sldMk cId="4113027580" sldId="2147472545"/>
        </pc:sldMkLst>
        <pc:spChg chg="mod">
          <ac:chgData name="Carpenter, Laura" userId="d68949d6-70e5-4d5c-b4ae-8dda986b87e0" providerId="ADAL" clId="{DFBA607E-B2B0-4386-A309-8EA95602507E}" dt="2024-01-30T13:53:01.688" v="479" actId="1076"/>
          <ac:spMkLst>
            <pc:docMk/>
            <pc:sldMk cId="4113027580" sldId="2147472545"/>
            <ac:spMk id="3" creationId="{114BCF0F-1AA2-BFDC-AE7B-E02DFB0BFA30}"/>
          </ac:spMkLst>
        </pc:spChg>
        <pc:spChg chg="mod">
          <ac:chgData name="Carpenter, Laura" userId="d68949d6-70e5-4d5c-b4ae-8dda986b87e0" providerId="ADAL" clId="{DFBA607E-B2B0-4386-A309-8EA95602507E}" dt="2024-01-31T21:36:09.048" v="1094" actId="20577"/>
          <ac:spMkLst>
            <pc:docMk/>
            <pc:sldMk cId="4113027580" sldId="2147472545"/>
            <ac:spMk id="21" creationId="{93FE80E8-4653-CEEF-3040-2367DAA212F1}"/>
          </ac:spMkLst>
        </pc:spChg>
      </pc:sldChg>
      <pc:sldChg chg="modSp mod modNotesTx">
        <pc:chgData name="Carpenter, Laura" userId="d68949d6-70e5-4d5c-b4ae-8dda986b87e0" providerId="ADAL" clId="{DFBA607E-B2B0-4386-A309-8EA95602507E}" dt="2024-01-31T22:24:20.573" v="3327" actId="12"/>
        <pc:sldMkLst>
          <pc:docMk/>
          <pc:sldMk cId="788168606" sldId="2147472552"/>
        </pc:sldMkLst>
        <pc:spChg chg="mod">
          <ac:chgData name="Carpenter, Laura" userId="d68949d6-70e5-4d5c-b4ae-8dda986b87e0" providerId="ADAL" clId="{DFBA607E-B2B0-4386-A309-8EA95602507E}" dt="2024-01-31T22:24:20.573" v="3327" actId="12"/>
          <ac:spMkLst>
            <pc:docMk/>
            <pc:sldMk cId="788168606" sldId="2147472552"/>
            <ac:spMk id="3" creationId="{00000000-0000-0000-0000-000000000000}"/>
          </ac:spMkLst>
        </pc:spChg>
      </pc:sldChg>
      <pc:sldChg chg="delSp del mod">
        <pc:chgData name="Carpenter, Laura" userId="d68949d6-70e5-4d5c-b4ae-8dda986b87e0" providerId="ADAL" clId="{DFBA607E-B2B0-4386-A309-8EA95602507E}" dt="2024-01-30T13:39:29.713" v="444" actId="47"/>
        <pc:sldMkLst>
          <pc:docMk/>
          <pc:sldMk cId="3667813238" sldId="2147472559"/>
        </pc:sldMkLst>
        <pc:spChg chg="del">
          <ac:chgData name="Carpenter, Laura" userId="d68949d6-70e5-4d5c-b4ae-8dda986b87e0" providerId="ADAL" clId="{DFBA607E-B2B0-4386-A309-8EA95602507E}" dt="2024-01-30T13:35:31.107" v="310" actId="478"/>
          <ac:spMkLst>
            <pc:docMk/>
            <pc:sldMk cId="3667813238" sldId="2147472559"/>
            <ac:spMk id="11" creationId="{F569908C-8AC2-2B31-F915-DC540CB7B32C}"/>
          </ac:spMkLst>
        </pc:spChg>
      </pc:sldChg>
      <pc:sldChg chg="addSp delSp modSp add del mod delCm modNotesTx">
        <pc:chgData name="Carpenter, Laura" userId="d68949d6-70e5-4d5c-b4ae-8dda986b87e0" providerId="ADAL" clId="{DFBA607E-B2B0-4386-A309-8EA95602507E}" dt="2024-02-01T14:40:26.160" v="3391" actId="20577"/>
        <pc:sldMkLst>
          <pc:docMk/>
          <pc:sldMk cId="2833541266" sldId="2147472560"/>
        </pc:sldMkLst>
        <pc:spChg chg="del">
          <ac:chgData name="Carpenter, Laura" userId="d68949d6-70e5-4d5c-b4ae-8dda986b87e0" providerId="ADAL" clId="{DFBA607E-B2B0-4386-A309-8EA95602507E}" dt="2024-02-01T14:38:39.003" v="3358" actId="478"/>
          <ac:spMkLst>
            <pc:docMk/>
            <pc:sldMk cId="2833541266" sldId="2147472560"/>
            <ac:spMk id="5" creationId="{59ECEF02-F6D8-1646-00F8-108101E16265}"/>
          </ac:spMkLst>
        </pc:spChg>
        <pc:spChg chg="del">
          <ac:chgData name="Carpenter, Laura" userId="d68949d6-70e5-4d5c-b4ae-8dda986b87e0" providerId="ADAL" clId="{DFBA607E-B2B0-4386-A309-8EA95602507E}" dt="2024-02-01T14:38:39.674" v="3359" actId="478"/>
          <ac:spMkLst>
            <pc:docMk/>
            <pc:sldMk cId="2833541266" sldId="2147472560"/>
            <ac:spMk id="6" creationId="{A8E0B2A1-F1AC-59F8-9EA7-69A3E11A0AE7}"/>
          </ac:spMkLst>
        </pc:spChg>
        <pc:spChg chg="del">
          <ac:chgData name="Carpenter, Laura" userId="d68949d6-70e5-4d5c-b4ae-8dda986b87e0" providerId="ADAL" clId="{DFBA607E-B2B0-4386-A309-8EA95602507E}" dt="2024-02-01T14:38:40.292" v="3360" actId="478"/>
          <ac:spMkLst>
            <pc:docMk/>
            <pc:sldMk cId="2833541266" sldId="2147472560"/>
            <ac:spMk id="8" creationId="{6BAA378D-B211-D2B9-F941-16C8FAFC8593}"/>
          </ac:spMkLst>
        </pc:spChg>
        <pc:spChg chg="mod">
          <ac:chgData name="Carpenter, Laura" userId="d68949d6-70e5-4d5c-b4ae-8dda986b87e0" providerId="ADAL" clId="{DFBA607E-B2B0-4386-A309-8EA95602507E}" dt="2024-02-01T14:39:38.467" v="3381" actId="20577"/>
          <ac:spMkLst>
            <pc:docMk/>
            <pc:sldMk cId="2833541266" sldId="2147472560"/>
            <ac:spMk id="9" creationId="{A313889D-AA6E-7687-06DE-6815F8BAD1D9}"/>
          </ac:spMkLst>
        </pc:spChg>
        <pc:spChg chg="add mod ord">
          <ac:chgData name="Carpenter, Laura" userId="d68949d6-70e5-4d5c-b4ae-8dda986b87e0" providerId="ADAL" clId="{DFBA607E-B2B0-4386-A309-8EA95602507E}" dt="2024-02-01T14:39:21.954" v="3367" actId="166"/>
          <ac:spMkLst>
            <pc:docMk/>
            <pc:sldMk cId="2833541266" sldId="2147472560"/>
            <ac:spMk id="10" creationId="{9F4C5DB8-B76B-065A-2155-75F47396B42D}"/>
          </ac:spMkLst>
        </pc:spChg>
        <pc:spChg chg="del">
          <ac:chgData name="Carpenter, Laura" userId="d68949d6-70e5-4d5c-b4ae-8dda986b87e0" providerId="ADAL" clId="{DFBA607E-B2B0-4386-A309-8EA95602507E}" dt="2024-02-01T14:38:40.756" v="3361" actId="478"/>
          <ac:spMkLst>
            <pc:docMk/>
            <pc:sldMk cId="2833541266" sldId="2147472560"/>
            <ac:spMk id="11" creationId="{087E169E-CCAE-C2E7-3A4C-C16B1B930C1D}"/>
          </ac:spMkLst>
        </pc:spChg>
        <pc:spChg chg="add mod">
          <ac:chgData name="Carpenter, Laura" userId="d68949d6-70e5-4d5c-b4ae-8dda986b87e0" providerId="ADAL" clId="{DFBA607E-B2B0-4386-A309-8EA95602507E}" dt="2024-02-01T14:39:07.043" v="3364" actId="1076"/>
          <ac:spMkLst>
            <pc:docMk/>
            <pc:sldMk cId="2833541266" sldId="2147472560"/>
            <ac:spMk id="12" creationId="{B149E0D9-A5D7-63FF-BDED-2DCC7002F25E}"/>
          </ac:spMkLst>
        </pc:spChg>
        <pc:spChg chg="add mod">
          <ac:chgData name="Carpenter, Laura" userId="d68949d6-70e5-4d5c-b4ae-8dda986b87e0" providerId="ADAL" clId="{DFBA607E-B2B0-4386-A309-8EA95602507E}" dt="2024-02-01T14:39:07.043" v="3364" actId="1076"/>
          <ac:spMkLst>
            <pc:docMk/>
            <pc:sldMk cId="2833541266" sldId="2147472560"/>
            <ac:spMk id="13" creationId="{4EAFA19C-BB74-BB77-A7B5-D6262656126D}"/>
          </ac:spMkLst>
        </pc:spChg>
        <pc:spChg chg="del">
          <ac:chgData name="Carpenter, Laura" userId="d68949d6-70e5-4d5c-b4ae-8dda986b87e0" providerId="ADAL" clId="{DFBA607E-B2B0-4386-A309-8EA95602507E}" dt="2024-02-01T14:38:38.271" v="3357" actId="478"/>
          <ac:spMkLst>
            <pc:docMk/>
            <pc:sldMk cId="2833541266" sldId="2147472560"/>
            <ac:spMk id="14" creationId="{F530593F-294D-253E-C89F-97F1E07051B8}"/>
          </ac:spMkLst>
        </pc:spChg>
        <pc:spChg chg="add mod">
          <ac:chgData name="Carpenter, Laura" userId="d68949d6-70e5-4d5c-b4ae-8dda986b87e0" providerId="ADAL" clId="{DFBA607E-B2B0-4386-A309-8EA95602507E}" dt="2024-02-01T14:39:07.043" v="3364" actId="1076"/>
          <ac:spMkLst>
            <pc:docMk/>
            <pc:sldMk cId="2833541266" sldId="2147472560"/>
            <ac:spMk id="16" creationId="{BA4B0B07-A2FE-2F39-536B-EAD5505198C4}"/>
          </ac:spMkLst>
        </pc:spChg>
        <pc:spChg chg="mod">
          <ac:chgData name="Carpenter, Laura" userId="d68949d6-70e5-4d5c-b4ae-8dda986b87e0" providerId="ADAL" clId="{DFBA607E-B2B0-4386-A309-8EA95602507E}" dt="2024-02-01T14:37:40.276" v="3355" actId="20577"/>
          <ac:spMkLst>
            <pc:docMk/>
            <pc:sldMk cId="2833541266" sldId="2147472560"/>
            <ac:spMk id="19" creationId="{896A57E1-6142-A57A-6492-F136714645ED}"/>
          </ac:spMkLst>
        </pc:spChg>
        <pc:spChg chg="add mod">
          <ac:chgData name="Carpenter, Laura" userId="d68949d6-70e5-4d5c-b4ae-8dda986b87e0" providerId="ADAL" clId="{DFBA607E-B2B0-4386-A309-8EA95602507E}" dt="2024-02-01T14:39:07.043" v="3364" actId="1076"/>
          <ac:spMkLst>
            <pc:docMk/>
            <pc:sldMk cId="2833541266" sldId="2147472560"/>
            <ac:spMk id="20" creationId="{255193A0-995E-D732-77EA-1AE6D7D3BBC1}"/>
          </ac:spMkLst>
        </pc:spChg>
        <pc:spChg chg="add mod">
          <ac:chgData name="Carpenter, Laura" userId="d68949d6-70e5-4d5c-b4ae-8dda986b87e0" providerId="ADAL" clId="{DFBA607E-B2B0-4386-A309-8EA95602507E}" dt="2024-02-01T14:39:07.043" v="3364" actId="1076"/>
          <ac:spMkLst>
            <pc:docMk/>
            <pc:sldMk cId="2833541266" sldId="2147472560"/>
            <ac:spMk id="21" creationId="{8EBF6A1B-FC05-0A33-B84D-26EDFCA57E8A}"/>
          </ac:spMkLst>
        </pc:spChg>
        <pc:picChg chg="del">
          <ac:chgData name="Carpenter, Laura" userId="d68949d6-70e5-4d5c-b4ae-8dda986b87e0" providerId="ADAL" clId="{DFBA607E-B2B0-4386-A309-8EA95602507E}" dt="2024-02-01T14:38:24.107" v="3356" actId="478"/>
          <ac:picMkLst>
            <pc:docMk/>
            <pc:sldMk cId="2833541266" sldId="2147472560"/>
            <ac:picMk id="3" creationId="{502CC8D4-5213-18A4-A4F7-2E9E2B111077}"/>
          </ac:picMkLst>
        </pc:picChg>
        <pc:picChg chg="add mod">
          <ac:chgData name="Carpenter, Laura" userId="d68949d6-70e5-4d5c-b4ae-8dda986b87e0" providerId="ADAL" clId="{DFBA607E-B2B0-4386-A309-8EA95602507E}" dt="2024-02-01T14:39:18.142" v="3366" actId="1076"/>
          <ac:picMkLst>
            <pc:docMk/>
            <pc:sldMk cId="2833541266" sldId="2147472560"/>
            <ac:picMk id="22" creationId="{3B2FBFD5-40B7-093A-AB04-F076AEED3C89}"/>
          </ac:picMkLst>
        </pc:picChg>
        <pc:cxnChg chg="mod">
          <ac:chgData name="Carpenter, Laura" userId="d68949d6-70e5-4d5c-b4ae-8dda986b87e0" providerId="ADAL" clId="{DFBA607E-B2B0-4386-A309-8EA95602507E}" dt="2024-01-30T14:59:12.977" v="1052" actId="1076"/>
          <ac:cxnSpMkLst>
            <pc:docMk/>
            <pc:sldMk cId="2833541266" sldId="2147472560"/>
            <ac:cxnSpMk id="4" creationId="{4A8F8544-2E8C-F9C2-A1EF-A5323280FD5A}"/>
          </ac:cxnSpMkLst>
        </pc:cxnChg>
        <pc:extLst>
          <p:ext xmlns:p="http://schemas.openxmlformats.org/presentationml/2006/main" uri="{D6D511B9-2390-475A-947B-AFAB55BFBCF1}">
            <pc226:cmChg xmlns:pc226="http://schemas.microsoft.com/office/powerpoint/2022/06/main/command" chg="del">
              <pc226:chgData name="Carpenter, Laura" userId="d68949d6-70e5-4d5c-b4ae-8dda986b87e0" providerId="ADAL" clId="{DFBA607E-B2B0-4386-A309-8EA95602507E}" dt="2024-02-01T14:37:17.103" v="3353"/>
              <pc2:cmMkLst xmlns:pc2="http://schemas.microsoft.com/office/powerpoint/2019/9/main/command">
                <pc:docMk/>
                <pc:sldMk cId="2833541266" sldId="2147472560"/>
                <pc2:cmMk id="{32AA7342-8A10-4138-8904-F085B5FF8E86}"/>
              </pc2:cmMkLst>
            </pc226:cmChg>
          </p:ext>
        </pc:extLst>
      </pc:sldChg>
      <pc:sldChg chg="modSp del mod ord delCm modCm modNotesTx">
        <pc:chgData name="Carpenter, Laura" userId="d68949d6-70e5-4d5c-b4ae-8dda986b87e0" providerId="ADAL" clId="{DFBA607E-B2B0-4386-A309-8EA95602507E}" dt="2024-01-31T22:13:30.698" v="2905" actId="47"/>
        <pc:sldMkLst>
          <pc:docMk/>
          <pc:sldMk cId="521883034" sldId="2147472561"/>
        </pc:sldMkLst>
        <pc:spChg chg="mod">
          <ac:chgData name="Carpenter, Laura" userId="d68949d6-70e5-4d5c-b4ae-8dda986b87e0" providerId="ADAL" clId="{DFBA607E-B2B0-4386-A309-8EA95602507E}" dt="2024-01-31T21:47:33.124" v="1797" actId="20577"/>
          <ac:spMkLst>
            <pc:docMk/>
            <pc:sldMk cId="521883034" sldId="2147472561"/>
            <ac:spMk id="10" creationId="{E94AE2F4-883E-C8AA-E201-4F2B2DA85602}"/>
          </ac:spMkLst>
        </pc:spChg>
        <pc:extLst>
          <p:ext xmlns:p="http://schemas.openxmlformats.org/presentationml/2006/main" uri="{D6D511B9-2390-475A-947B-AFAB55BFBCF1}">
            <pc226:cmChg xmlns:pc226="http://schemas.microsoft.com/office/powerpoint/2022/06/main/command" chg="del">
              <pc226:chgData name="Carpenter, Laura" userId="d68949d6-70e5-4d5c-b4ae-8dda986b87e0" providerId="ADAL" clId="{DFBA607E-B2B0-4386-A309-8EA95602507E}" dt="2024-01-31T21:47:41.502" v="1798"/>
              <pc2:cmMkLst xmlns:pc2="http://schemas.microsoft.com/office/powerpoint/2019/9/main/command">
                <pc:docMk/>
                <pc:sldMk cId="521883034" sldId="2147472561"/>
                <pc2:cmMk id="{D3846510-E3DD-4FF0-A83A-D7C98E013C62}"/>
              </pc2:cmMkLst>
            </pc226:cmChg>
            <pc226:cmChg xmlns:pc226="http://schemas.microsoft.com/office/powerpoint/2022/06/main/command" chg="del mod">
              <pc226:chgData name="Carpenter, Laura" userId="d68949d6-70e5-4d5c-b4ae-8dda986b87e0" providerId="ADAL" clId="{DFBA607E-B2B0-4386-A309-8EA95602507E}" dt="2024-01-31T21:47:18.999" v="1795"/>
              <pc2:cmMkLst xmlns:pc2="http://schemas.microsoft.com/office/powerpoint/2019/9/main/command">
                <pc:docMk/>
                <pc:sldMk cId="521883034" sldId="2147472561"/>
                <pc2:cmMk id="{7846A1BA-FDED-498D-B679-8C7990F1B9FF}"/>
              </pc2:cmMkLst>
            </pc226:cmChg>
            <pc226:cmChg xmlns:pc226="http://schemas.microsoft.com/office/powerpoint/2022/06/main/command" chg="del">
              <pc226:chgData name="Carpenter, Laura" userId="d68949d6-70e5-4d5c-b4ae-8dda986b87e0" providerId="ADAL" clId="{DFBA607E-B2B0-4386-A309-8EA95602507E}" dt="2024-01-31T21:47:30.451" v="1796"/>
              <pc2:cmMkLst xmlns:pc2="http://schemas.microsoft.com/office/powerpoint/2019/9/main/command">
                <pc:docMk/>
                <pc:sldMk cId="521883034" sldId="2147472561"/>
                <pc2:cmMk id="{CCB0B6F0-7A1E-4825-B2FD-7495D899D0F7}"/>
              </pc2:cmMkLst>
            </pc226:cmChg>
          </p:ext>
        </pc:extLst>
      </pc:sldChg>
      <pc:sldChg chg="modSp mod modNotesTx">
        <pc:chgData name="Carpenter, Laura" userId="d68949d6-70e5-4d5c-b4ae-8dda986b87e0" providerId="ADAL" clId="{DFBA607E-B2B0-4386-A309-8EA95602507E}" dt="2024-01-31T21:57:22.568" v="2647" actId="12"/>
        <pc:sldMkLst>
          <pc:docMk/>
          <pc:sldMk cId="1744690002" sldId="2147472562"/>
        </pc:sldMkLst>
        <pc:spChg chg="mod">
          <ac:chgData name="Carpenter, Laura" userId="d68949d6-70e5-4d5c-b4ae-8dda986b87e0" providerId="ADAL" clId="{DFBA607E-B2B0-4386-A309-8EA95602507E}" dt="2024-01-31T21:55:55.952" v="2603" actId="13926"/>
          <ac:spMkLst>
            <pc:docMk/>
            <pc:sldMk cId="1744690002" sldId="2147472562"/>
            <ac:spMk id="10" creationId="{645815E5-7BCF-166B-3C66-EC6E3B15085C}"/>
          </ac:spMkLst>
        </pc:spChg>
        <pc:spChg chg="mod">
          <ac:chgData name="Carpenter, Laura" userId="d68949d6-70e5-4d5c-b4ae-8dda986b87e0" providerId="ADAL" clId="{DFBA607E-B2B0-4386-A309-8EA95602507E}" dt="2024-01-31T21:55:52.153" v="2602" actId="13926"/>
          <ac:spMkLst>
            <pc:docMk/>
            <pc:sldMk cId="1744690002" sldId="2147472562"/>
            <ac:spMk id="29" creationId="{5C44CCC5-9338-F692-50C1-356F7480A390}"/>
          </ac:spMkLst>
        </pc:spChg>
      </pc:sldChg>
      <pc:sldChg chg="modSp mod modNotesTx">
        <pc:chgData name="Carpenter, Laura" userId="d68949d6-70e5-4d5c-b4ae-8dda986b87e0" providerId="ADAL" clId="{DFBA607E-B2B0-4386-A309-8EA95602507E}" dt="2024-01-31T22:24:09.043" v="3326" actId="12"/>
        <pc:sldMkLst>
          <pc:docMk/>
          <pc:sldMk cId="2380600820" sldId="2147472563"/>
        </pc:sldMkLst>
        <pc:spChg chg="mod">
          <ac:chgData name="Carpenter, Laura" userId="d68949d6-70e5-4d5c-b4ae-8dda986b87e0" providerId="ADAL" clId="{DFBA607E-B2B0-4386-A309-8EA95602507E}" dt="2024-01-31T22:24:09.043" v="3326" actId="12"/>
          <ac:spMkLst>
            <pc:docMk/>
            <pc:sldMk cId="2380600820" sldId="2147472563"/>
            <ac:spMk id="6" creationId="{ED0522D1-E5EC-0768-A4A5-777227AC814E}"/>
          </ac:spMkLst>
        </pc:spChg>
      </pc:sldChg>
      <pc:sldChg chg="addSp delSp modSp mod delCm modNotesTx">
        <pc:chgData name="Carpenter, Laura" userId="d68949d6-70e5-4d5c-b4ae-8dda986b87e0" providerId="ADAL" clId="{DFBA607E-B2B0-4386-A309-8EA95602507E}" dt="2024-02-01T14:43:03.978" v="3399" actId="20577"/>
        <pc:sldMkLst>
          <pc:docMk/>
          <pc:sldMk cId="362875646" sldId="2147472564"/>
        </pc:sldMkLst>
        <pc:spChg chg="del mod">
          <ac:chgData name="Carpenter, Laura" userId="d68949d6-70e5-4d5c-b4ae-8dda986b87e0" providerId="ADAL" clId="{DFBA607E-B2B0-4386-A309-8EA95602507E}" dt="2024-01-31T21:50:53.338" v="1866" actId="478"/>
          <ac:spMkLst>
            <pc:docMk/>
            <pc:sldMk cId="362875646" sldId="2147472564"/>
            <ac:spMk id="3" creationId="{114BCF0F-1AA2-BFDC-AE7B-E02DFB0BFA30}"/>
          </ac:spMkLst>
        </pc:spChg>
        <pc:spChg chg="add mod">
          <ac:chgData name="Carpenter, Laura" userId="d68949d6-70e5-4d5c-b4ae-8dda986b87e0" providerId="ADAL" clId="{DFBA607E-B2B0-4386-A309-8EA95602507E}" dt="2024-01-31T21:50:57.563" v="1867"/>
          <ac:spMkLst>
            <pc:docMk/>
            <pc:sldMk cId="362875646" sldId="2147472564"/>
            <ac:spMk id="6" creationId="{02A2BB5B-5C67-D178-57DA-F103E3E5CB5F}"/>
          </ac:spMkLst>
        </pc:spChg>
        <pc:spChg chg="mod">
          <ac:chgData name="Carpenter, Laura" userId="d68949d6-70e5-4d5c-b4ae-8dda986b87e0" providerId="ADAL" clId="{DFBA607E-B2B0-4386-A309-8EA95602507E}" dt="2024-01-31T21:51:14.383" v="1868"/>
          <ac:spMkLst>
            <pc:docMk/>
            <pc:sldMk cId="362875646" sldId="2147472564"/>
            <ac:spMk id="13" creationId="{E120FC86-2F27-4EB0-DF5A-E1D8DF3C45C6}"/>
          </ac:spMkLst>
        </pc:spChg>
        <pc:spChg chg="mod">
          <ac:chgData name="Carpenter, Laura" userId="d68949d6-70e5-4d5c-b4ae-8dda986b87e0" providerId="ADAL" clId="{DFBA607E-B2B0-4386-A309-8EA95602507E}" dt="2024-02-01T14:43:03.978" v="3399" actId="20577"/>
          <ac:spMkLst>
            <pc:docMk/>
            <pc:sldMk cId="362875646" sldId="2147472564"/>
            <ac:spMk id="17" creationId="{B52C894C-9270-2F8E-EDEB-913C4D2BB498}"/>
          </ac:spMkLst>
        </pc:spChg>
        <pc:spChg chg="mod">
          <ac:chgData name="Carpenter, Laura" userId="d68949d6-70e5-4d5c-b4ae-8dda986b87e0" providerId="ADAL" clId="{DFBA607E-B2B0-4386-A309-8EA95602507E}" dt="2024-01-31T21:59:03.128" v="2679" actId="20577"/>
          <ac:spMkLst>
            <pc:docMk/>
            <pc:sldMk cId="362875646" sldId="2147472564"/>
            <ac:spMk id="21" creationId="{93FE80E8-4653-CEEF-3040-2367DAA212F1}"/>
          </ac:spMkLst>
        </pc:spChg>
        <pc:extLst>
          <p:ext xmlns:p="http://schemas.openxmlformats.org/presentationml/2006/main" uri="{D6D511B9-2390-475A-947B-AFAB55BFBCF1}">
            <pc226:cmChg xmlns:pc226="http://schemas.microsoft.com/office/powerpoint/2022/06/main/command" chg="del">
              <pc226:chgData name="Carpenter, Laura" userId="d68949d6-70e5-4d5c-b4ae-8dda986b87e0" providerId="ADAL" clId="{DFBA607E-B2B0-4386-A309-8EA95602507E}" dt="2024-01-31T21:50:30.108" v="1864"/>
              <pc2:cmMkLst xmlns:pc2="http://schemas.microsoft.com/office/powerpoint/2019/9/main/command">
                <pc:docMk/>
                <pc:sldMk cId="362875646" sldId="2147472564"/>
                <pc2:cmMk id="{6A0A037B-9F46-4E77-B793-3F660EFDE0B2}"/>
              </pc2:cmMkLst>
            </pc226:cmChg>
          </p:ext>
        </pc:extLst>
      </pc:sldChg>
      <pc:sldChg chg="addSp delSp modSp mod modNotesTx">
        <pc:chgData name="Carpenter, Laura" userId="d68949d6-70e5-4d5c-b4ae-8dda986b87e0" providerId="ADAL" clId="{DFBA607E-B2B0-4386-A309-8EA95602507E}" dt="2024-01-31T21:34:44.713" v="1084" actId="20577"/>
        <pc:sldMkLst>
          <pc:docMk/>
          <pc:sldMk cId="1394743669" sldId="2147472565"/>
        </pc:sldMkLst>
        <pc:spChg chg="mod">
          <ac:chgData name="Carpenter, Laura" userId="d68949d6-70e5-4d5c-b4ae-8dda986b87e0" providerId="ADAL" clId="{DFBA607E-B2B0-4386-A309-8EA95602507E}" dt="2024-01-30T13:39:57.065" v="467" actId="20577"/>
          <ac:spMkLst>
            <pc:docMk/>
            <pc:sldMk cId="1394743669" sldId="2147472565"/>
            <ac:spMk id="2" creationId="{00000000-0000-0000-0000-000000000000}"/>
          </ac:spMkLst>
        </pc:spChg>
        <pc:spChg chg="del mod">
          <ac:chgData name="Carpenter, Laura" userId="d68949d6-70e5-4d5c-b4ae-8dda986b87e0" providerId="ADAL" clId="{DFBA607E-B2B0-4386-A309-8EA95602507E}" dt="2024-01-30T13:29:12.177" v="47" actId="478"/>
          <ac:spMkLst>
            <pc:docMk/>
            <pc:sldMk cId="1394743669" sldId="2147472565"/>
            <ac:spMk id="3" creationId="{00000000-0000-0000-0000-000000000000}"/>
          </ac:spMkLst>
        </pc:spChg>
        <pc:spChg chg="del">
          <ac:chgData name="Carpenter, Laura" userId="d68949d6-70e5-4d5c-b4ae-8dda986b87e0" providerId="ADAL" clId="{DFBA607E-B2B0-4386-A309-8EA95602507E}" dt="2024-01-30T13:28:22.605" v="8" actId="478"/>
          <ac:spMkLst>
            <pc:docMk/>
            <pc:sldMk cId="1394743669" sldId="2147472565"/>
            <ac:spMk id="6" creationId="{73B81EB5-DEED-5731-2010-DBBEC7178360}"/>
          </ac:spMkLst>
        </pc:spChg>
        <pc:spChg chg="del">
          <ac:chgData name="Carpenter, Laura" userId="d68949d6-70e5-4d5c-b4ae-8dda986b87e0" providerId="ADAL" clId="{DFBA607E-B2B0-4386-A309-8EA95602507E}" dt="2024-01-30T13:28:23.840" v="9" actId="478"/>
          <ac:spMkLst>
            <pc:docMk/>
            <pc:sldMk cId="1394743669" sldId="2147472565"/>
            <ac:spMk id="8" creationId="{15DF3F2B-2C5C-61A9-A66D-6BB5C1C07AC2}"/>
          </ac:spMkLst>
        </pc:spChg>
        <pc:spChg chg="del">
          <ac:chgData name="Carpenter, Laura" userId="d68949d6-70e5-4d5c-b4ae-8dda986b87e0" providerId="ADAL" clId="{DFBA607E-B2B0-4386-A309-8EA95602507E}" dt="2024-01-30T13:28:03.198" v="0" actId="478"/>
          <ac:spMkLst>
            <pc:docMk/>
            <pc:sldMk cId="1394743669" sldId="2147472565"/>
            <ac:spMk id="9" creationId="{6BD44E63-DEB8-5459-9A17-F2C1D81AC7B7}"/>
          </ac:spMkLst>
        </pc:spChg>
        <pc:spChg chg="del">
          <ac:chgData name="Carpenter, Laura" userId="d68949d6-70e5-4d5c-b4ae-8dda986b87e0" providerId="ADAL" clId="{DFBA607E-B2B0-4386-A309-8EA95602507E}" dt="2024-01-30T13:28:36.469" v="13" actId="478"/>
          <ac:spMkLst>
            <pc:docMk/>
            <pc:sldMk cId="1394743669" sldId="2147472565"/>
            <ac:spMk id="10" creationId="{21BBB1CC-945B-F6DD-5CA7-75ACB619FFB4}"/>
          </ac:spMkLst>
        </pc:spChg>
        <pc:spChg chg="del mod">
          <ac:chgData name="Carpenter, Laura" userId="d68949d6-70e5-4d5c-b4ae-8dda986b87e0" providerId="ADAL" clId="{DFBA607E-B2B0-4386-A309-8EA95602507E}" dt="2024-01-30T13:30:37.598" v="169" actId="478"/>
          <ac:spMkLst>
            <pc:docMk/>
            <pc:sldMk cId="1394743669" sldId="2147472565"/>
            <ac:spMk id="11" creationId="{F569908C-8AC2-2B31-F915-DC540CB7B32C}"/>
          </ac:spMkLst>
        </pc:spChg>
        <pc:spChg chg="del">
          <ac:chgData name="Carpenter, Laura" userId="d68949d6-70e5-4d5c-b4ae-8dda986b87e0" providerId="ADAL" clId="{DFBA607E-B2B0-4386-A309-8EA95602507E}" dt="2024-01-30T13:28:38.961" v="14" actId="478"/>
          <ac:spMkLst>
            <pc:docMk/>
            <pc:sldMk cId="1394743669" sldId="2147472565"/>
            <ac:spMk id="12" creationId="{A99B6F39-6EBB-3E5B-D031-CD95EEC38EF8}"/>
          </ac:spMkLst>
        </pc:spChg>
        <pc:spChg chg="add mod">
          <ac:chgData name="Carpenter, Laura" userId="d68949d6-70e5-4d5c-b4ae-8dda986b87e0" providerId="ADAL" clId="{DFBA607E-B2B0-4386-A309-8EA95602507E}" dt="2024-01-30T13:37:15.465" v="418" actId="1076"/>
          <ac:spMkLst>
            <pc:docMk/>
            <pc:sldMk cId="1394743669" sldId="2147472565"/>
            <ac:spMk id="14" creationId="{4F2D23EF-A3E5-3828-6EE2-E55349AEBD33}"/>
          </ac:spMkLst>
        </pc:spChg>
        <pc:spChg chg="add mod">
          <ac:chgData name="Carpenter, Laura" userId="d68949d6-70e5-4d5c-b4ae-8dda986b87e0" providerId="ADAL" clId="{DFBA607E-B2B0-4386-A309-8EA95602507E}" dt="2024-01-31T21:34:32.199" v="1082" actId="13926"/>
          <ac:spMkLst>
            <pc:docMk/>
            <pc:sldMk cId="1394743669" sldId="2147472565"/>
            <ac:spMk id="15" creationId="{6EA43039-83E8-66AE-C565-85C270FEF69E}"/>
          </ac:spMkLst>
        </pc:spChg>
        <pc:spChg chg="add del mod">
          <ac:chgData name="Carpenter, Laura" userId="d68949d6-70e5-4d5c-b4ae-8dda986b87e0" providerId="ADAL" clId="{DFBA607E-B2B0-4386-A309-8EA95602507E}" dt="2024-01-30T13:29:17.608" v="48" actId="478"/>
          <ac:spMkLst>
            <pc:docMk/>
            <pc:sldMk cId="1394743669" sldId="2147472565"/>
            <ac:spMk id="17" creationId="{1815632F-2106-DC54-E4AC-18DDC9193BE2}"/>
          </ac:spMkLst>
        </pc:spChg>
        <pc:spChg chg="add mod">
          <ac:chgData name="Carpenter, Laura" userId="d68949d6-70e5-4d5c-b4ae-8dda986b87e0" providerId="ADAL" clId="{DFBA607E-B2B0-4386-A309-8EA95602507E}" dt="2024-01-31T21:34:44.713" v="1084" actId="20577"/>
          <ac:spMkLst>
            <pc:docMk/>
            <pc:sldMk cId="1394743669" sldId="2147472565"/>
            <ac:spMk id="18" creationId="{CBA4378F-CDF7-679C-9BBE-D19509F4272C}"/>
          </ac:spMkLst>
        </pc:spChg>
        <pc:spChg chg="add del mod">
          <ac:chgData name="Carpenter, Laura" userId="d68949d6-70e5-4d5c-b4ae-8dda986b87e0" providerId="ADAL" clId="{DFBA607E-B2B0-4386-A309-8EA95602507E}" dt="2024-01-30T13:35:40.300" v="313" actId="478"/>
          <ac:spMkLst>
            <pc:docMk/>
            <pc:sldMk cId="1394743669" sldId="2147472565"/>
            <ac:spMk id="19" creationId="{71D12ED2-E84F-E719-F71D-1EBE866C8042}"/>
          </ac:spMkLst>
        </pc:spChg>
        <pc:spChg chg="add mod ord">
          <ac:chgData name="Carpenter, Laura" userId="d68949d6-70e5-4d5c-b4ae-8dda986b87e0" providerId="ADAL" clId="{DFBA607E-B2B0-4386-A309-8EA95602507E}" dt="2024-01-30T13:38:30.760" v="426" actId="14100"/>
          <ac:spMkLst>
            <pc:docMk/>
            <pc:sldMk cId="1394743669" sldId="2147472565"/>
            <ac:spMk id="20" creationId="{4F9E2A9C-97B0-544A-3875-B0898863B589}"/>
          </ac:spMkLst>
        </pc:spChg>
      </pc:sldChg>
      <pc:sldChg chg="modSp add mod ord">
        <pc:chgData name="Carpenter, Laura" userId="d68949d6-70e5-4d5c-b4ae-8dda986b87e0" providerId="ADAL" clId="{DFBA607E-B2B0-4386-A309-8EA95602507E}" dt="2024-02-01T14:31:58.352" v="3351" actId="20577"/>
        <pc:sldMkLst>
          <pc:docMk/>
          <pc:sldMk cId="2203696397" sldId="2147472566"/>
        </pc:sldMkLst>
        <pc:spChg chg="mod">
          <ac:chgData name="Carpenter, Laura" userId="d68949d6-70e5-4d5c-b4ae-8dda986b87e0" providerId="ADAL" clId="{DFBA607E-B2B0-4386-A309-8EA95602507E}" dt="2024-02-01T14:31:58.352" v="3351" actId="20577"/>
          <ac:spMkLst>
            <pc:docMk/>
            <pc:sldMk cId="2203696397" sldId="2147472566"/>
            <ac:spMk id="10" creationId="{E94AE2F4-883E-C8AA-E201-4F2B2DA85602}"/>
          </ac:spMkLst>
        </pc:spChg>
      </pc:sldChg>
      <pc:sldChg chg="delSp modSp add del mod modNotesTx">
        <pc:chgData name="Carpenter, Laura" userId="d68949d6-70e5-4d5c-b4ae-8dda986b87e0" providerId="ADAL" clId="{DFBA607E-B2B0-4386-A309-8EA95602507E}" dt="2024-02-01T14:40:28.137" v="3392" actId="47"/>
        <pc:sldMkLst>
          <pc:docMk/>
          <pc:sldMk cId="586795846" sldId="2147472567"/>
        </pc:sldMkLst>
        <pc:spChg chg="mod">
          <ac:chgData name="Carpenter, Laura" userId="d68949d6-70e5-4d5c-b4ae-8dda986b87e0" providerId="ADAL" clId="{DFBA607E-B2B0-4386-A309-8EA95602507E}" dt="2024-01-31T22:02:39.114" v="2702" actId="20577"/>
          <ac:spMkLst>
            <pc:docMk/>
            <pc:sldMk cId="586795846" sldId="2147472567"/>
            <ac:spMk id="2" creationId="{44469FE6-AFA4-A76E-666D-6255E93D1B14}"/>
          </ac:spMkLst>
        </pc:spChg>
        <pc:spChg chg="mod ord">
          <ac:chgData name="Carpenter, Laura" userId="d68949d6-70e5-4d5c-b4ae-8dda986b87e0" providerId="ADAL" clId="{DFBA607E-B2B0-4386-A309-8EA95602507E}" dt="2024-01-31T22:04:05.339" v="2712" actId="167"/>
          <ac:spMkLst>
            <pc:docMk/>
            <pc:sldMk cId="586795846" sldId="2147472567"/>
            <ac:spMk id="3" creationId="{D87126CD-72D4-3166-CA43-E8B3ACC01364}"/>
          </ac:spMkLst>
        </pc:spChg>
        <pc:spChg chg="mod ord">
          <ac:chgData name="Carpenter, Laura" userId="d68949d6-70e5-4d5c-b4ae-8dda986b87e0" providerId="ADAL" clId="{DFBA607E-B2B0-4386-A309-8EA95602507E}" dt="2024-01-31T22:04:05.339" v="2712" actId="167"/>
          <ac:spMkLst>
            <pc:docMk/>
            <pc:sldMk cId="586795846" sldId="2147472567"/>
            <ac:spMk id="5" creationId="{59ECEF02-F6D8-1646-00F8-108101E16265}"/>
          </ac:spMkLst>
        </pc:spChg>
        <pc:spChg chg="mod ord">
          <ac:chgData name="Carpenter, Laura" userId="d68949d6-70e5-4d5c-b4ae-8dda986b87e0" providerId="ADAL" clId="{DFBA607E-B2B0-4386-A309-8EA95602507E}" dt="2024-01-31T22:04:05.339" v="2712" actId="167"/>
          <ac:spMkLst>
            <pc:docMk/>
            <pc:sldMk cId="586795846" sldId="2147472567"/>
            <ac:spMk id="6" creationId="{A8E0B2A1-F1AC-59F8-9EA7-69A3E11A0AE7}"/>
          </ac:spMkLst>
        </pc:spChg>
        <pc:spChg chg="mod ord">
          <ac:chgData name="Carpenter, Laura" userId="d68949d6-70e5-4d5c-b4ae-8dda986b87e0" providerId="ADAL" clId="{DFBA607E-B2B0-4386-A309-8EA95602507E}" dt="2024-01-31T22:04:05.339" v="2712" actId="167"/>
          <ac:spMkLst>
            <pc:docMk/>
            <pc:sldMk cId="586795846" sldId="2147472567"/>
            <ac:spMk id="8" creationId="{6BAA378D-B211-D2B9-F941-16C8FAFC8593}"/>
          </ac:spMkLst>
        </pc:spChg>
        <pc:spChg chg="mod ord">
          <ac:chgData name="Carpenter, Laura" userId="d68949d6-70e5-4d5c-b4ae-8dda986b87e0" providerId="ADAL" clId="{DFBA607E-B2B0-4386-A309-8EA95602507E}" dt="2024-01-31T22:04:05.339" v="2712" actId="167"/>
          <ac:spMkLst>
            <pc:docMk/>
            <pc:sldMk cId="586795846" sldId="2147472567"/>
            <ac:spMk id="11" creationId="{087E169E-CCAE-C2E7-3A4C-C16B1B930C1D}"/>
          </ac:spMkLst>
        </pc:spChg>
        <pc:spChg chg="mod ord">
          <ac:chgData name="Carpenter, Laura" userId="d68949d6-70e5-4d5c-b4ae-8dda986b87e0" providerId="ADAL" clId="{DFBA607E-B2B0-4386-A309-8EA95602507E}" dt="2024-02-01T14:38:53.709" v="3362" actId="167"/>
          <ac:spMkLst>
            <pc:docMk/>
            <pc:sldMk cId="586795846" sldId="2147472567"/>
            <ac:spMk id="14" creationId="{F530593F-294D-253E-C89F-97F1E07051B8}"/>
          </ac:spMkLst>
        </pc:spChg>
        <pc:spChg chg="del">
          <ac:chgData name="Carpenter, Laura" userId="d68949d6-70e5-4d5c-b4ae-8dda986b87e0" providerId="ADAL" clId="{DFBA607E-B2B0-4386-A309-8EA95602507E}" dt="2024-01-31T22:02:18.043" v="2697" actId="478"/>
          <ac:spMkLst>
            <pc:docMk/>
            <pc:sldMk cId="586795846" sldId="2147472567"/>
            <ac:spMk id="19" creationId="{896A57E1-6142-A57A-6492-F136714645ED}"/>
          </ac:spMkLst>
        </pc:spChg>
        <pc:picChg chg="mod">
          <ac:chgData name="Carpenter, Laura" userId="d68949d6-70e5-4d5c-b4ae-8dda986b87e0" providerId="ADAL" clId="{DFBA607E-B2B0-4386-A309-8EA95602507E}" dt="2024-01-31T22:03:27.197" v="2709" actId="1076"/>
          <ac:picMkLst>
            <pc:docMk/>
            <pc:sldMk cId="586795846" sldId="2147472567"/>
            <ac:picMk id="10" creationId="{E5F50693-7BCC-2503-D192-CD14EB7C1D97}"/>
          </ac:picMkLst>
        </pc:picChg>
        <pc:cxnChg chg="del">
          <ac:chgData name="Carpenter, Laura" userId="d68949d6-70e5-4d5c-b4ae-8dda986b87e0" providerId="ADAL" clId="{DFBA607E-B2B0-4386-A309-8EA95602507E}" dt="2024-01-31T22:02:19.066" v="2698" actId="478"/>
          <ac:cxnSpMkLst>
            <pc:docMk/>
            <pc:sldMk cId="586795846" sldId="2147472567"/>
            <ac:cxnSpMk id="4" creationId="{4A8F8544-2E8C-F9C2-A1EF-A5323280FD5A}"/>
          </ac:cxnSpMkLst>
        </pc:cxn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ata2.xml.rels><?xml version="1.0" encoding="UTF-8" standalone="yes"?>
<Relationships xmlns="http://schemas.openxmlformats.org/package/2006/relationships"><Relationship Id="rId3" Type="http://schemas.openxmlformats.org/officeDocument/2006/relationships/hyperlink" Target="mailto:ESPCcampaign@hq.doe.gov" TargetMode="External"/><Relationship Id="rId2" Type="http://schemas.openxmlformats.org/officeDocument/2006/relationships/hyperlink" Target="http://www.energy.gov/scep/espc-campaign" TargetMode="External"/><Relationship Id="rId1" Type="http://schemas.openxmlformats.org/officeDocument/2006/relationships/hyperlink" Target="https://betterbuildingssolutioncenter.energy.gov/energy-savings-performance-contracting-espc-toolkit" TargetMode="External"/></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2.xml.rels><?xml version="1.0" encoding="UTF-8" standalone="yes"?>
<Relationships xmlns="http://schemas.openxmlformats.org/package/2006/relationships"><Relationship Id="rId3" Type="http://schemas.openxmlformats.org/officeDocument/2006/relationships/hyperlink" Target="mailto:ESPCcampaign@hq.doe.gov" TargetMode="External"/><Relationship Id="rId2" Type="http://schemas.openxmlformats.org/officeDocument/2006/relationships/hyperlink" Target="http://www.energy.gov/scep/espc-campaign" TargetMode="External"/><Relationship Id="rId1" Type="http://schemas.openxmlformats.org/officeDocument/2006/relationships/hyperlink" Target="https://betterbuildingssolutioncenter.energy.gov/energy-savings-performance-contracting-espc-toolkit" TargetMode="Externa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2BEE37-11C8-4395-9254-B608A1113EF1}" type="doc">
      <dgm:prSet loTypeId="urn:microsoft.com/office/officeart/2018/2/layout/IconVerticalSolidList" loCatId="icon" qsTypeId="urn:microsoft.com/office/officeart/2005/8/quickstyle/simple1" qsCatId="simple" csTypeId="urn:microsoft.com/office/officeart/2005/8/colors/accent6_2" csCatId="accent6" phldr="1"/>
      <dgm:spPr/>
      <dgm:t>
        <a:bodyPr/>
        <a:lstStyle/>
        <a:p>
          <a:endParaRPr lang="en-US"/>
        </a:p>
      </dgm:t>
    </dgm:pt>
    <dgm:pt modelId="{5B73F64F-CDCB-4E8F-B190-2CF456C7721C}">
      <dgm:prSet custT="1"/>
      <dgm:spPr/>
      <dgm:t>
        <a:bodyPr/>
        <a:lstStyle/>
        <a:p>
          <a:pPr>
            <a:lnSpc>
              <a:spcPct val="100000"/>
            </a:lnSpc>
          </a:pPr>
          <a:r>
            <a:rPr lang="en-US" sz="2000" b="1" dirty="0"/>
            <a:t>Extends the capabilities of existing budgets: </a:t>
          </a:r>
          <a:r>
            <a:rPr lang="en-US" sz="2000" dirty="0"/>
            <a:t>no need for operating budget allocation or capital budget appropriation, but has leveraging effect on contributed funds</a:t>
          </a:r>
        </a:p>
      </dgm:t>
    </dgm:pt>
    <dgm:pt modelId="{7D2F4A04-7F6A-4CD5-9F18-A74EB40E0A31}" type="parTrans" cxnId="{572FB186-647E-41FD-9377-C4E57143C0DD}">
      <dgm:prSet/>
      <dgm:spPr/>
      <dgm:t>
        <a:bodyPr/>
        <a:lstStyle/>
        <a:p>
          <a:endParaRPr lang="en-US"/>
        </a:p>
      </dgm:t>
    </dgm:pt>
    <dgm:pt modelId="{3A7D9B01-D3EF-4997-ACB0-90868D7F7788}" type="sibTrans" cxnId="{572FB186-647E-41FD-9377-C4E57143C0DD}">
      <dgm:prSet/>
      <dgm:spPr/>
      <dgm:t>
        <a:bodyPr/>
        <a:lstStyle/>
        <a:p>
          <a:endParaRPr lang="en-US"/>
        </a:p>
      </dgm:t>
    </dgm:pt>
    <dgm:pt modelId="{4DBF9AF0-3211-400E-A295-148DCC39C475}">
      <dgm:prSet custT="1"/>
      <dgm:spPr/>
      <dgm:t>
        <a:bodyPr/>
        <a:lstStyle/>
        <a:p>
          <a:pPr>
            <a:lnSpc>
              <a:spcPct val="100000"/>
            </a:lnSpc>
          </a:pPr>
          <a:r>
            <a:rPr lang="en-US" sz="2000" b="1" dirty="0"/>
            <a:t>Tackles deferred maintenance</a:t>
          </a:r>
          <a:r>
            <a:rPr lang="en-US" sz="2000" b="0" dirty="0"/>
            <a:t> and</a:t>
          </a:r>
          <a:r>
            <a:rPr lang="en-US" sz="2000" dirty="0"/>
            <a:t> avoids disruption from equipment failure</a:t>
          </a:r>
        </a:p>
      </dgm:t>
    </dgm:pt>
    <dgm:pt modelId="{09A8DF63-D0A9-452A-B797-827502835AAD}" type="parTrans" cxnId="{C35DB3BF-B9B1-4E04-8B21-B3448DE36177}">
      <dgm:prSet/>
      <dgm:spPr/>
      <dgm:t>
        <a:bodyPr/>
        <a:lstStyle/>
        <a:p>
          <a:endParaRPr lang="en-US"/>
        </a:p>
      </dgm:t>
    </dgm:pt>
    <dgm:pt modelId="{7F3F2B1A-8193-4B42-9329-8B3ED8F716F6}" type="sibTrans" cxnId="{C35DB3BF-B9B1-4E04-8B21-B3448DE36177}">
      <dgm:prSet/>
      <dgm:spPr/>
      <dgm:t>
        <a:bodyPr/>
        <a:lstStyle/>
        <a:p>
          <a:endParaRPr lang="en-US"/>
        </a:p>
      </dgm:t>
    </dgm:pt>
    <dgm:pt modelId="{75817EA5-5B95-49FD-B376-FDE30D4944D2}">
      <dgm:prSet custT="1"/>
      <dgm:spPr/>
      <dgm:t>
        <a:bodyPr/>
        <a:lstStyle/>
        <a:p>
          <a:pPr>
            <a:lnSpc>
              <a:spcPct val="100000"/>
            </a:lnSpc>
          </a:pPr>
          <a:r>
            <a:rPr lang="en-US" sz="2000" b="1" dirty="0"/>
            <a:t>Improves indoor environments</a:t>
          </a:r>
          <a:r>
            <a:rPr lang="en-US" sz="2000" dirty="0"/>
            <a:t>: air quality, lighting, temperature control, and productivity</a:t>
          </a:r>
        </a:p>
      </dgm:t>
    </dgm:pt>
    <dgm:pt modelId="{D06E8F66-4C92-4CBD-BB39-13CC272A5822}" type="parTrans" cxnId="{23289761-BAF5-49F3-8DEC-2D2EC757C595}">
      <dgm:prSet/>
      <dgm:spPr/>
      <dgm:t>
        <a:bodyPr/>
        <a:lstStyle/>
        <a:p>
          <a:endParaRPr lang="en-US"/>
        </a:p>
      </dgm:t>
    </dgm:pt>
    <dgm:pt modelId="{D6E6664B-50C0-48EF-9F92-7DE92987DDD7}" type="sibTrans" cxnId="{23289761-BAF5-49F3-8DEC-2D2EC757C595}">
      <dgm:prSet/>
      <dgm:spPr/>
      <dgm:t>
        <a:bodyPr/>
        <a:lstStyle/>
        <a:p>
          <a:endParaRPr lang="en-US"/>
        </a:p>
      </dgm:t>
    </dgm:pt>
    <dgm:pt modelId="{55592E20-12CC-4826-BDF0-A30D84681B25}">
      <dgm:prSet custT="1"/>
      <dgm:spPr/>
      <dgm:t>
        <a:bodyPr/>
        <a:lstStyle/>
        <a:p>
          <a:pPr>
            <a:lnSpc>
              <a:spcPct val="100000"/>
            </a:lnSpc>
          </a:pPr>
          <a:r>
            <a:rPr lang="en-US" sz="2000" b="1" dirty="0"/>
            <a:t>Stops the waste of energy dollars</a:t>
          </a:r>
        </a:p>
      </dgm:t>
    </dgm:pt>
    <dgm:pt modelId="{A1F67079-F9EA-4808-8A84-2E1140AC7F6D}" type="parTrans" cxnId="{64ADE93F-59AE-480D-B42B-F1ED8F010D6D}">
      <dgm:prSet/>
      <dgm:spPr/>
      <dgm:t>
        <a:bodyPr/>
        <a:lstStyle/>
        <a:p>
          <a:endParaRPr lang="en-US"/>
        </a:p>
      </dgm:t>
    </dgm:pt>
    <dgm:pt modelId="{32F91D85-8F54-4DF1-92D2-C487086A3C37}" type="sibTrans" cxnId="{64ADE93F-59AE-480D-B42B-F1ED8F010D6D}">
      <dgm:prSet/>
      <dgm:spPr/>
      <dgm:t>
        <a:bodyPr/>
        <a:lstStyle/>
        <a:p>
          <a:endParaRPr lang="en-US"/>
        </a:p>
      </dgm:t>
    </dgm:pt>
    <dgm:pt modelId="{5280CF17-5783-4DBC-ACF6-6A260D534E2E}">
      <dgm:prSet custT="1"/>
      <dgm:spPr/>
      <dgm:t>
        <a:bodyPr/>
        <a:lstStyle/>
        <a:p>
          <a:pPr>
            <a:lnSpc>
              <a:spcPct val="100000"/>
            </a:lnSpc>
          </a:pPr>
          <a:r>
            <a:rPr lang="en-US" sz="2000" b="1" dirty="0"/>
            <a:t>Reduces emissions </a:t>
          </a:r>
          <a:r>
            <a:rPr lang="en-US" sz="2000" b="0" dirty="0"/>
            <a:t>of</a:t>
          </a:r>
          <a:r>
            <a:rPr lang="en-US" sz="2000" b="1" dirty="0"/>
            <a:t> </a:t>
          </a:r>
          <a:r>
            <a:rPr lang="en-US" sz="2000" b="0" dirty="0"/>
            <a:t>carbon</a:t>
          </a:r>
          <a:r>
            <a:rPr lang="en-US" sz="2000" b="1" dirty="0"/>
            <a:t> </a:t>
          </a:r>
          <a:r>
            <a:rPr lang="en-US" sz="2000" dirty="0"/>
            <a:t>dioxide, sulfur, and other pollutants</a:t>
          </a:r>
        </a:p>
      </dgm:t>
    </dgm:pt>
    <dgm:pt modelId="{AF7B5E1D-1544-4482-BC1E-F98A2807D752}" type="parTrans" cxnId="{6FB00B0F-DD09-4064-A5EE-4CF64C055220}">
      <dgm:prSet/>
      <dgm:spPr/>
      <dgm:t>
        <a:bodyPr/>
        <a:lstStyle/>
        <a:p>
          <a:endParaRPr lang="en-US"/>
        </a:p>
      </dgm:t>
    </dgm:pt>
    <dgm:pt modelId="{55DB2243-3312-47DB-BF30-FB32AFF1B6B4}" type="sibTrans" cxnId="{6FB00B0F-DD09-4064-A5EE-4CF64C055220}">
      <dgm:prSet/>
      <dgm:spPr/>
      <dgm:t>
        <a:bodyPr/>
        <a:lstStyle/>
        <a:p>
          <a:endParaRPr lang="en-US"/>
        </a:p>
      </dgm:t>
    </dgm:pt>
    <dgm:pt modelId="{B66590E2-A1FA-4701-BDE4-2A7EA2CA1120}">
      <dgm:prSet custT="1"/>
      <dgm:spPr/>
      <dgm:t>
        <a:bodyPr/>
        <a:lstStyle/>
        <a:p>
          <a:pPr>
            <a:lnSpc>
              <a:spcPct val="100000"/>
            </a:lnSpc>
          </a:pPr>
          <a:r>
            <a:rPr lang="en-US" sz="2000" b="1" dirty="0"/>
            <a:t>Creates jobs </a:t>
          </a:r>
          <a:r>
            <a:rPr lang="en-US" sz="2000" b="0" dirty="0"/>
            <a:t>and supports local economic development</a:t>
          </a:r>
        </a:p>
      </dgm:t>
    </dgm:pt>
    <dgm:pt modelId="{338EDF3E-D4CE-4D11-9FCB-223D42978806}" type="parTrans" cxnId="{EA2B6415-F45D-4A02-9BF3-0C3FD9D284CB}">
      <dgm:prSet/>
      <dgm:spPr/>
      <dgm:t>
        <a:bodyPr/>
        <a:lstStyle/>
        <a:p>
          <a:endParaRPr lang="en-US"/>
        </a:p>
      </dgm:t>
    </dgm:pt>
    <dgm:pt modelId="{236D698C-2801-4065-99C8-9FEBA76E7AEB}" type="sibTrans" cxnId="{EA2B6415-F45D-4A02-9BF3-0C3FD9D284CB}">
      <dgm:prSet/>
      <dgm:spPr/>
      <dgm:t>
        <a:bodyPr/>
        <a:lstStyle/>
        <a:p>
          <a:endParaRPr lang="en-US"/>
        </a:p>
      </dgm:t>
    </dgm:pt>
    <dgm:pt modelId="{71CB6EF9-3F96-4710-8D8C-9F6F9E17DC07}">
      <dgm:prSet custT="1"/>
      <dgm:spPr/>
      <dgm:t>
        <a:bodyPr/>
        <a:lstStyle/>
        <a:p>
          <a:pPr>
            <a:lnSpc>
              <a:spcPct val="100000"/>
            </a:lnSpc>
          </a:pPr>
          <a:r>
            <a:rPr lang="en-US" sz="2000" b="1" kern="1200" dirty="0">
              <a:latin typeface="Franklin Gothic Book" panose="020B0503020102020204"/>
              <a:ea typeface="+mn-ea"/>
              <a:cs typeface="+mn-cs"/>
            </a:rPr>
            <a:t>Increases resilience </a:t>
          </a:r>
          <a:r>
            <a:rPr lang="en-US" sz="2000" b="0" kern="1200" dirty="0">
              <a:latin typeface="Franklin Gothic Book" panose="020B0503020102020204"/>
              <a:ea typeface="+mn-ea"/>
              <a:cs typeface="+mn-cs"/>
            </a:rPr>
            <a:t>for reliable use of community facilities</a:t>
          </a:r>
          <a:endParaRPr lang="en-US" sz="1600" kern="1200" dirty="0"/>
        </a:p>
      </dgm:t>
    </dgm:pt>
    <dgm:pt modelId="{BA168F4B-0268-498B-9436-660DCB5CC561}" type="parTrans" cxnId="{8D782242-9A33-45DD-A880-78E5440FA023}">
      <dgm:prSet/>
      <dgm:spPr/>
      <dgm:t>
        <a:bodyPr/>
        <a:lstStyle/>
        <a:p>
          <a:endParaRPr lang="en-US"/>
        </a:p>
      </dgm:t>
    </dgm:pt>
    <dgm:pt modelId="{594218EC-3B0B-4E93-9F5A-AC2D173B272A}" type="sibTrans" cxnId="{8D782242-9A33-45DD-A880-78E5440FA023}">
      <dgm:prSet/>
      <dgm:spPr/>
      <dgm:t>
        <a:bodyPr/>
        <a:lstStyle/>
        <a:p>
          <a:endParaRPr lang="en-US"/>
        </a:p>
      </dgm:t>
    </dgm:pt>
    <dgm:pt modelId="{351883C8-5396-459A-9FA6-D9840D9CF904}" type="pres">
      <dgm:prSet presAssocID="{392BEE37-11C8-4395-9254-B608A1113EF1}" presName="root" presStyleCnt="0">
        <dgm:presLayoutVars>
          <dgm:dir/>
          <dgm:resizeHandles val="exact"/>
        </dgm:presLayoutVars>
      </dgm:prSet>
      <dgm:spPr/>
    </dgm:pt>
    <dgm:pt modelId="{68A7E043-8DB9-4340-9A0D-5B5A09D47779}" type="pres">
      <dgm:prSet presAssocID="{5B73F64F-CDCB-4E8F-B190-2CF456C7721C}" presName="compNode" presStyleCnt="0"/>
      <dgm:spPr/>
    </dgm:pt>
    <dgm:pt modelId="{363B4853-7AF6-4C9B-A18E-343CBF3E0490}" type="pres">
      <dgm:prSet presAssocID="{5B73F64F-CDCB-4E8F-B190-2CF456C7721C}" presName="bgRect" presStyleLbl="bgShp" presStyleIdx="0" presStyleCnt="7" custScaleY="134886"/>
      <dgm:spPr/>
    </dgm:pt>
    <dgm:pt modelId="{78C7E720-26E1-4074-81C2-E0D57924C7CE}" type="pres">
      <dgm:prSet presAssocID="{5B73F64F-CDCB-4E8F-B190-2CF456C7721C}"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ey"/>
        </a:ext>
      </dgm:extLst>
    </dgm:pt>
    <dgm:pt modelId="{9929D734-899A-4759-848C-F613B1A7783C}" type="pres">
      <dgm:prSet presAssocID="{5B73F64F-CDCB-4E8F-B190-2CF456C7721C}" presName="spaceRect" presStyleCnt="0"/>
      <dgm:spPr/>
    </dgm:pt>
    <dgm:pt modelId="{F44601A5-B548-4CB7-A835-2852AF5E930E}" type="pres">
      <dgm:prSet presAssocID="{5B73F64F-CDCB-4E8F-B190-2CF456C7721C}" presName="parTx" presStyleLbl="revTx" presStyleIdx="0" presStyleCnt="7">
        <dgm:presLayoutVars>
          <dgm:chMax val="0"/>
          <dgm:chPref val="0"/>
        </dgm:presLayoutVars>
      </dgm:prSet>
      <dgm:spPr/>
    </dgm:pt>
    <dgm:pt modelId="{7B3C365C-BA7B-4DF6-A5DC-D55C237963AA}" type="pres">
      <dgm:prSet presAssocID="{3A7D9B01-D3EF-4997-ACB0-90868D7F7788}" presName="sibTrans" presStyleCnt="0"/>
      <dgm:spPr/>
    </dgm:pt>
    <dgm:pt modelId="{D7F1ED60-6F1E-4915-BACF-8502DEE29D54}" type="pres">
      <dgm:prSet presAssocID="{4DBF9AF0-3211-400E-A295-148DCC39C475}" presName="compNode" presStyleCnt="0"/>
      <dgm:spPr/>
    </dgm:pt>
    <dgm:pt modelId="{53534EBD-8C30-403E-AB38-13A9FEAB04DA}" type="pres">
      <dgm:prSet presAssocID="{4DBF9AF0-3211-400E-A295-148DCC39C475}" presName="bgRect" presStyleLbl="bgShp" presStyleIdx="1" presStyleCnt="7"/>
      <dgm:spPr/>
    </dgm:pt>
    <dgm:pt modelId="{74522F86-6D36-470E-B4A0-AEDCCF88A316}" type="pres">
      <dgm:prSet presAssocID="{4DBF9AF0-3211-400E-A295-148DCC39C475}"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Tools"/>
        </a:ext>
      </dgm:extLst>
    </dgm:pt>
    <dgm:pt modelId="{0FFF2A15-0DDD-49AB-A899-D5272F8DCDC4}" type="pres">
      <dgm:prSet presAssocID="{4DBF9AF0-3211-400E-A295-148DCC39C475}" presName="spaceRect" presStyleCnt="0"/>
      <dgm:spPr/>
    </dgm:pt>
    <dgm:pt modelId="{4346CE40-6964-45B9-AB7B-79A19F8E11F1}" type="pres">
      <dgm:prSet presAssocID="{4DBF9AF0-3211-400E-A295-148DCC39C475}" presName="parTx" presStyleLbl="revTx" presStyleIdx="1" presStyleCnt="7">
        <dgm:presLayoutVars>
          <dgm:chMax val="0"/>
          <dgm:chPref val="0"/>
        </dgm:presLayoutVars>
      </dgm:prSet>
      <dgm:spPr/>
    </dgm:pt>
    <dgm:pt modelId="{4E2E5616-2A94-4AF3-8151-CB788EDD43C7}" type="pres">
      <dgm:prSet presAssocID="{7F3F2B1A-8193-4B42-9329-8B3ED8F716F6}" presName="sibTrans" presStyleCnt="0"/>
      <dgm:spPr/>
    </dgm:pt>
    <dgm:pt modelId="{ED8CD0B2-25EA-40A0-ABBD-B598D8104ACB}" type="pres">
      <dgm:prSet presAssocID="{75817EA5-5B95-49FD-B376-FDE30D4944D2}" presName="compNode" presStyleCnt="0"/>
      <dgm:spPr/>
    </dgm:pt>
    <dgm:pt modelId="{A4FFDC8E-82FA-4C07-AD7A-F9CF693EEDF0}" type="pres">
      <dgm:prSet presAssocID="{75817EA5-5B95-49FD-B376-FDE30D4944D2}" presName="bgRect" presStyleLbl="bgShp" presStyleIdx="2" presStyleCnt="7"/>
      <dgm:spPr/>
    </dgm:pt>
    <dgm:pt modelId="{3108A59C-B0BF-4509-BC86-2B34CC3D6DBC}" type="pres">
      <dgm:prSet presAssocID="{75817EA5-5B95-49FD-B376-FDE30D4944D2}" presName="iconRect" presStyleLbl="node1" presStyleIdx="2" presStyleCnt="7" custLinFactNeighborX="16774" custLinFactNeighborY="0"/>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pt>
    <dgm:pt modelId="{4E89719E-8E59-4785-9508-F3F23C8D1BFA}" type="pres">
      <dgm:prSet presAssocID="{75817EA5-5B95-49FD-B376-FDE30D4944D2}" presName="spaceRect" presStyleCnt="0"/>
      <dgm:spPr/>
    </dgm:pt>
    <dgm:pt modelId="{EED915A0-A605-4483-8092-E40D7FCEF303}" type="pres">
      <dgm:prSet presAssocID="{75817EA5-5B95-49FD-B376-FDE30D4944D2}" presName="parTx" presStyleLbl="revTx" presStyleIdx="2" presStyleCnt="7">
        <dgm:presLayoutVars>
          <dgm:chMax val="0"/>
          <dgm:chPref val="0"/>
        </dgm:presLayoutVars>
      </dgm:prSet>
      <dgm:spPr/>
    </dgm:pt>
    <dgm:pt modelId="{7AE34191-B4B2-4280-A136-E5BDD5DD7A63}" type="pres">
      <dgm:prSet presAssocID="{D6E6664B-50C0-48EF-9F92-7DE92987DDD7}" presName="sibTrans" presStyleCnt="0"/>
      <dgm:spPr/>
    </dgm:pt>
    <dgm:pt modelId="{CD6DD11C-F849-4128-8236-E0327D9E7F8A}" type="pres">
      <dgm:prSet presAssocID="{55592E20-12CC-4826-BDF0-A30D84681B25}" presName="compNode" presStyleCnt="0"/>
      <dgm:spPr/>
    </dgm:pt>
    <dgm:pt modelId="{543A0D39-0702-4813-9D37-C490F18647FD}" type="pres">
      <dgm:prSet presAssocID="{55592E20-12CC-4826-BDF0-A30D84681B25}" presName="bgRect" presStyleLbl="bgShp" presStyleIdx="3" presStyleCnt="7"/>
      <dgm:spPr/>
    </dgm:pt>
    <dgm:pt modelId="{9FC5438E-639F-4C56-ABCD-3694F5306607}" type="pres">
      <dgm:prSet presAssocID="{55592E20-12CC-4826-BDF0-A30D84681B25}"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Recycle"/>
        </a:ext>
      </dgm:extLst>
    </dgm:pt>
    <dgm:pt modelId="{0729BE49-1BA8-4597-919B-479D4CF7FB89}" type="pres">
      <dgm:prSet presAssocID="{55592E20-12CC-4826-BDF0-A30D84681B25}" presName="spaceRect" presStyleCnt="0"/>
      <dgm:spPr/>
    </dgm:pt>
    <dgm:pt modelId="{3E7EEAE3-D5BC-4E67-B6C2-5489D9960EF8}" type="pres">
      <dgm:prSet presAssocID="{55592E20-12CC-4826-BDF0-A30D84681B25}" presName="parTx" presStyleLbl="revTx" presStyleIdx="3" presStyleCnt="7">
        <dgm:presLayoutVars>
          <dgm:chMax val="0"/>
          <dgm:chPref val="0"/>
        </dgm:presLayoutVars>
      </dgm:prSet>
      <dgm:spPr/>
    </dgm:pt>
    <dgm:pt modelId="{47876BDA-EE95-482A-A3F7-158DA4B67969}" type="pres">
      <dgm:prSet presAssocID="{32F91D85-8F54-4DF1-92D2-C487086A3C37}" presName="sibTrans" presStyleCnt="0"/>
      <dgm:spPr/>
    </dgm:pt>
    <dgm:pt modelId="{5D7E0EC5-1195-42DB-95A1-5B0E54B9D859}" type="pres">
      <dgm:prSet presAssocID="{5280CF17-5783-4DBC-ACF6-6A260D534E2E}" presName="compNode" presStyleCnt="0"/>
      <dgm:spPr/>
    </dgm:pt>
    <dgm:pt modelId="{462D1494-733E-49B0-AF41-7CF38662DC93}" type="pres">
      <dgm:prSet presAssocID="{5280CF17-5783-4DBC-ACF6-6A260D534E2E}" presName="bgRect" presStyleLbl="bgShp" presStyleIdx="4" presStyleCnt="7"/>
      <dgm:spPr/>
    </dgm:pt>
    <dgm:pt modelId="{EF3BF7BE-5C45-4CB5-A1A4-9050982EE44E}" type="pres">
      <dgm:prSet presAssocID="{5280CF17-5783-4DBC-ACF6-6A260D534E2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Flammable"/>
        </a:ext>
      </dgm:extLst>
    </dgm:pt>
    <dgm:pt modelId="{0D7BD1E7-8A64-4922-A402-E571D8ED72C7}" type="pres">
      <dgm:prSet presAssocID="{5280CF17-5783-4DBC-ACF6-6A260D534E2E}" presName="spaceRect" presStyleCnt="0"/>
      <dgm:spPr/>
    </dgm:pt>
    <dgm:pt modelId="{F6BFD078-622D-4A01-9C2E-DE5A94479F51}" type="pres">
      <dgm:prSet presAssocID="{5280CF17-5783-4DBC-ACF6-6A260D534E2E}" presName="parTx" presStyleLbl="revTx" presStyleIdx="4" presStyleCnt="7">
        <dgm:presLayoutVars>
          <dgm:chMax val="0"/>
          <dgm:chPref val="0"/>
        </dgm:presLayoutVars>
      </dgm:prSet>
      <dgm:spPr/>
    </dgm:pt>
    <dgm:pt modelId="{157B8646-AA99-4141-B7EE-27FCDFEECFAF}" type="pres">
      <dgm:prSet presAssocID="{55DB2243-3312-47DB-BF30-FB32AFF1B6B4}" presName="sibTrans" presStyleCnt="0"/>
      <dgm:spPr/>
    </dgm:pt>
    <dgm:pt modelId="{9DF39EFD-33CA-41C7-9D9C-390116B5169F}" type="pres">
      <dgm:prSet presAssocID="{71CB6EF9-3F96-4710-8D8C-9F6F9E17DC07}" presName="compNode" presStyleCnt="0"/>
      <dgm:spPr/>
    </dgm:pt>
    <dgm:pt modelId="{DA493F8C-2A63-4071-9F3B-43989075F631}" type="pres">
      <dgm:prSet presAssocID="{71CB6EF9-3F96-4710-8D8C-9F6F9E17DC07}" presName="bgRect" presStyleLbl="bgShp" presStyleIdx="5" presStyleCnt="7"/>
      <dgm:spPr/>
    </dgm:pt>
    <dgm:pt modelId="{5BC462B8-C755-48C4-949C-7F9402E7AA0A}" type="pres">
      <dgm:prSet presAssocID="{71CB6EF9-3F96-4710-8D8C-9F6F9E17DC07}" presName="iconRect" presStyleLbl="node1" presStyleIdx="5" presStyleCnt="7"/>
      <dgm:spPr>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Umbrella with solid fill"/>
        </a:ext>
      </dgm:extLst>
    </dgm:pt>
    <dgm:pt modelId="{0EBE08E1-AAD5-44C3-BFBB-EE73B14752A9}" type="pres">
      <dgm:prSet presAssocID="{71CB6EF9-3F96-4710-8D8C-9F6F9E17DC07}" presName="spaceRect" presStyleCnt="0"/>
      <dgm:spPr/>
    </dgm:pt>
    <dgm:pt modelId="{A75F2E9B-77D9-47B2-9404-F0F61224F8D4}" type="pres">
      <dgm:prSet presAssocID="{71CB6EF9-3F96-4710-8D8C-9F6F9E17DC07}" presName="parTx" presStyleLbl="revTx" presStyleIdx="5" presStyleCnt="7" custLinFactNeighborY="2146">
        <dgm:presLayoutVars>
          <dgm:chMax val="0"/>
          <dgm:chPref val="0"/>
        </dgm:presLayoutVars>
      </dgm:prSet>
      <dgm:spPr/>
    </dgm:pt>
    <dgm:pt modelId="{18197070-A700-4020-841F-48CDB7311E1D}" type="pres">
      <dgm:prSet presAssocID="{594218EC-3B0B-4E93-9F5A-AC2D173B272A}" presName="sibTrans" presStyleCnt="0"/>
      <dgm:spPr/>
    </dgm:pt>
    <dgm:pt modelId="{61C2E11B-377A-4B7C-AC39-0911B0035AE9}" type="pres">
      <dgm:prSet presAssocID="{B66590E2-A1FA-4701-BDE4-2A7EA2CA1120}" presName="compNode" presStyleCnt="0"/>
      <dgm:spPr/>
    </dgm:pt>
    <dgm:pt modelId="{C2F68EB9-A5EE-4B75-BF82-B821EDC6F637}" type="pres">
      <dgm:prSet presAssocID="{B66590E2-A1FA-4701-BDE4-2A7EA2CA1120}" presName="bgRect" presStyleLbl="bgShp" presStyleIdx="6" presStyleCnt="7" custLinFactNeighborY="1458"/>
      <dgm:spPr/>
    </dgm:pt>
    <dgm:pt modelId="{A5E99E6A-B15C-4270-BFDE-B38C13935EC5}" type="pres">
      <dgm:prSet presAssocID="{B66590E2-A1FA-4701-BDE4-2A7EA2CA1120}"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dgm:spPr>
      <dgm:extLst>
        <a:ext uri="{E40237B7-FDA0-4F09-8148-C483321AD2D9}">
          <dgm14:cNvPr xmlns:dgm14="http://schemas.microsoft.com/office/drawing/2010/diagram" id="0" name="" descr="Briefcase"/>
        </a:ext>
      </dgm:extLst>
    </dgm:pt>
    <dgm:pt modelId="{D87CDDF6-FD01-4B9F-AD25-8EC76FCA1B5B}" type="pres">
      <dgm:prSet presAssocID="{B66590E2-A1FA-4701-BDE4-2A7EA2CA1120}" presName="spaceRect" presStyleCnt="0"/>
      <dgm:spPr/>
    </dgm:pt>
    <dgm:pt modelId="{5C1558B0-6FA3-493F-AC18-0EFC020C97B7}" type="pres">
      <dgm:prSet presAssocID="{B66590E2-A1FA-4701-BDE4-2A7EA2CA1120}" presName="parTx" presStyleLbl="revTx" presStyleIdx="6" presStyleCnt="7" custScaleY="90368">
        <dgm:presLayoutVars>
          <dgm:chMax val="0"/>
          <dgm:chPref val="0"/>
        </dgm:presLayoutVars>
      </dgm:prSet>
      <dgm:spPr/>
    </dgm:pt>
  </dgm:ptLst>
  <dgm:cxnLst>
    <dgm:cxn modelId="{B929B10B-9893-4803-A88C-44F18F416E4C}" type="presOf" srcId="{4DBF9AF0-3211-400E-A295-148DCC39C475}" destId="{4346CE40-6964-45B9-AB7B-79A19F8E11F1}" srcOrd="0" destOrd="0" presId="urn:microsoft.com/office/officeart/2018/2/layout/IconVerticalSolidList"/>
    <dgm:cxn modelId="{6FB00B0F-DD09-4064-A5EE-4CF64C055220}" srcId="{392BEE37-11C8-4395-9254-B608A1113EF1}" destId="{5280CF17-5783-4DBC-ACF6-6A260D534E2E}" srcOrd="4" destOrd="0" parTransId="{AF7B5E1D-1544-4482-BC1E-F98A2807D752}" sibTransId="{55DB2243-3312-47DB-BF30-FB32AFF1B6B4}"/>
    <dgm:cxn modelId="{EA2B6415-F45D-4A02-9BF3-0C3FD9D284CB}" srcId="{392BEE37-11C8-4395-9254-B608A1113EF1}" destId="{B66590E2-A1FA-4701-BDE4-2A7EA2CA1120}" srcOrd="6" destOrd="0" parTransId="{338EDF3E-D4CE-4D11-9FCB-223D42978806}" sibTransId="{236D698C-2801-4065-99C8-9FEBA76E7AEB}"/>
    <dgm:cxn modelId="{6C840719-F15F-4E30-B02A-9A9F2D2E6908}" type="presOf" srcId="{5B73F64F-CDCB-4E8F-B190-2CF456C7721C}" destId="{F44601A5-B548-4CB7-A835-2852AF5E930E}" srcOrd="0" destOrd="0" presId="urn:microsoft.com/office/officeart/2018/2/layout/IconVerticalSolidList"/>
    <dgm:cxn modelId="{64ADE93F-59AE-480D-B42B-F1ED8F010D6D}" srcId="{392BEE37-11C8-4395-9254-B608A1113EF1}" destId="{55592E20-12CC-4826-BDF0-A30D84681B25}" srcOrd="3" destOrd="0" parTransId="{A1F67079-F9EA-4808-8A84-2E1140AC7F6D}" sibTransId="{32F91D85-8F54-4DF1-92D2-C487086A3C37}"/>
    <dgm:cxn modelId="{23289761-BAF5-49F3-8DEC-2D2EC757C595}" srcId="{392BEE37-11C8-4395-9254-B608A1113EF1}" destId="{75817EA5-5B95-49FD-B376-FDE30D4944D2}" srcOrd="2" destOrd="0" parTransId="{D06E8F66-4C92-4CBD-BB39-13CC272A5822}" sibTransId="{D6E6664B-50C0-48EF-9F92-7DE92987DDD7}"/>
    <dgm:cxn modelId="{9D1F1842-076A-4393-87DF-D687AEC0DFC9}" type="presOf" srcId="{55592E20-12CC-4826-BDF0-A30D84681B25}" destId="{3E7EEAE3-D5BC-4E67-B6C2-5489D9960EF8}" srcOrd="0" destOrd="0" presId="urn:microsoft.com/office/officeart/2018/2/layout/IconVerticalSolidList"/>
    <dgm:cxn modelId="{8D782242-9A33-45DD-A880-78E5440FA023}" srcId="{392BEE37-11C8-4395-9254-B608A1113EF1}" destId="{71CB6EF9-3F96-4710-8D8C-9F6F9E17DC07}" srcOrd="5" destOrd="0" parTransId="{BA168F4B-0268-498B-9436-660DCB5CC561}" sibTransId="{594218EC-3B0B-4E93-9F5A-AC2D173B272A}"/>
    <dgm:cxn modelId="{E4FA474F-3787-4A43-B639-E95CF06110A5}" type="presOf" srcId="{B66590E2-A1FA-4701-BDE4-2A7EA2CA1120}" destId="{5C1558B0-6FA3-493F-AC18-0EFC020C97B7}" srcOrd="0" destOrd="0" presId="urn:microsoft.com/office/officeart/2018/2/layout/IconVerticalSolidList"/>
    <dgm:cxn modelId="{572FB186-647E-41FD-9377-C4E57143C0DD}" srcId="{392BEE37-11C8-4395-9254-B608A1113EF1}" destId="{5B73F64F-CDCB-4E8F-B190-2CF456C7721C}" srcOrd="0" destOrd="0" parTransId="{7D2F4A04-7F6A-4CD5-9F18-A74EB40E0A31}" sibTransId="{3A7D9B01-D3EF-4997-ACB0-90868D7F7788}"/>
    <dgm:cxn modelId="{04C6B786-3029-4274-A2E0-6CFD433D961F}" type="presOf" srcId="{5280CF17-5783-4DBC-ACF6-6A260D534E2E}" destId="{F6BFD078-622D-4A01-9C2E-DE5A94479F51}" srcOrd="0" destOrd="0" presId="urn:microsoft.com/office/officeart/2018/2/layout/IconVerticalSolidList"/>
    <dgm:cxn modelId="{684A28A6-1F43-436F-BBFB-6EBC87C4142E}" type="presOf" srcId="{392BEE37-11C8-4395-9254-B608A1113EF1}" destId="{351883C8-5396-459A-9FA6-D9840D9CF904}" srcOrd="0" destOrd="0" presId="urn:microsoft.com/office/officeart/2018/2/layout/IconVerticalSolidList"/>
    <dgm:cxn modelId="{C35DB3BF-B9B1-4E04-8B21-B3448DE36177}" srcId="{392BEE37-11C8-4395-9254-B608A1113EF1}" destId="{4DBF9AF0-3211-400E-A295-148DCC39C475}" srcOrd="1" destOrd="0" parTransId="{09A8DF63-D0A9-452A-B797-827502835AAD}" sibTransId="{7F3F2B1A-8193-4B42-9329-8B3ED8F716F6}"/>
    <dgm:cxn modelId="{79F527D5-61B0-4DF6-84A2-BDEABF61E3AE}" type="presOf" srcId="{71CB6EF9-3F96-4710-8D8C-9F6F9E17DC07}" destId="{A75F2E9B-77D9-47B2-9404-F0F61224F8D4}" srcOrd="0" destOrd="0" presId="urn:microsoft.com/office/officeart/2018/2/layout/IconVerticalSolidList"/>
    <dgm:cxn modelId="{2FD8B7E1-A5A1-49B0-9837-5A52DBA57705}" type="presOf" srcId="{75817EA5-5B95-49FD-B376-FDE30D4944D2}" destId="{EED915A0-A605-4483-8092-E40D7FCEF303}" srcOrd="0" destOrd="0" presId="urn:microsoft.com/office/officeart/2018/2/layout/IconVerticalSolidList"/>
    <dgm:cxn modelId="{DE166BF9-71A7-4D07-AD99-F8DEB6D7B589}" type="presParOf" srcId="{351883C8-5396-459A-9FA6-D9840D9CF904}" destId="{68A7E043-8DB9-4340-9A0D-5B5A09D47779}" srcOrd="0" destOrd="0" presId="urn:microsoft.com/office/officeart/2018/2/layout/IconVerticalSolidList"/>
    <dgm:cxn modelId="{71E3E763-520F-40D2-81B7-37D98C0DDD68}" type="presParOf" srcId="{68A7E043-8DB9-4340-9A0D-5B5A09D47779}" destId="{363B4853-7AF6-4C9B-A18E-343CBF3E0490}" srcOrd="0" destOrd="0" presId="urn:microsoft.com/office/officeart/2018/2/layout/IconVerticalSolidList"/>
    <dgm:cxn modelId="{4D7986D3-9FC8-4331-AF77-3DAA65AA9DA4}" type="presParOf" srcId="{68A7E043-8DB9-4340-9A0D-5B5A09D47779}" destId="{78C7E720-26E1-4074-81C2-E0D57924C7CE}" srcOrd="1" destOrd="0" presId="urn:microsoft.com/office/officeart/2018/2/layout/IconVerticalSolidList"/>
    <dgm:cxn modelId="{EC88EE76-A8E0-4684-9FBD-017E627F7545}" type="presParOf" srcId="{68A7E043-8DB9-4340-9A0D-5B5A09D47779}" destId="{9929D734-899A-4759-848C-F613B1A7783C}" srcOrd="2" destOrd="0" presId="urn:microsoft.com/office/officeart/2018/2/layout/IconVerticalSolidList"/>
    <dgm:cxn modelId="{56521CE8-D1D0-4614-B8AF-81C0D1148789}" type="presParOf" srcId="{68A7E043-8DB9-4340-9A0D-5B5A09D47779}" destId="{F44601A5-B548-4CB7-A835-2852AF5E930E}" srcOrd="3" destOrd="0" presId="urn:microsoft.com/office/officeart/2018/2/layout/IconVerticalSolidList"/>
    <dgm:cxn modelId="{0A05DA44-124E-4F3A-93B4-354B0DD9BE88}" type="presParOf" srcId="{351883C8-5396-459A-9FA6-D9840D9CF904}" destId="{7B3C365C-BA7B-4DF6-A5DC-D55C237963AA}" srcOrd="1" destOrd="0" presId="urn:microsoft.com/office/officeart/2018/2/layout/IconVerticalSolidList"/>
    <dgm:cxn modelId="{CC05C7EC-BD0D-4658-BFCB-5C19321E9D33}" type="presParOf" srcId="{351883C8-5396-459A-9FA6-D9840D9CF904}" destId="{D7F1ED60-6F1E-4915-BACF-8502DEE29D54}" srcOrd="2" destOrd="0" presId="urn:microsoft.com/office/officeart/2018/2/layout/IconVerticalSolidList"/>
    <dgm:cxn modelId="{0651FF97-87BB-4994-8085-B748B99C9132}" type="presParOf" srcId="{D7F1ED60-6F1E-4915-BACF-8502DEE29D54}" destId="{53534EBD-8C30-403E-AB38-13A9FEAB04DA}" srcOrd="0" destOrd="0" presId="urn:microsoft.com/office/officeart/2018/2/layout/IconVerticalSolidList"/>
    <dgm:cxn modelId="{D0E8238F-EA0B-4AA4-A856-0819C1C811BC}" type="presParOf" srcId="{D7F1ED60-6F1E-4915-BACF-8502DEE29D54}" destId="{74522F86-6D36-470E-B4A0-AEDCCF88A316}" srcOrd="1" destOrd="0" presId="urn:microsoft.com/office/officeart/2018/2/layout/IconVerticalSolidList"/>
    <dgm:cxn modelId="{3570D322-1D87-4F96-9A4B-B85629D53A83}" type="presParOf" srcId="{D7F1ED60-6F1E-4915-BACF-8502DEE29D54}" destId="{0FFF2A15-0DDD-49AB-A899-D5272F8DCDC4}" srcOrd="2" destOrd="0" presId="urn:microsoft.com/office/officeart/2018/2/layout/IconVerticalSolidList"/>
    <dgm:cxn modelId="{48303006-A448-4DC6-B6B6-61104D388908}" type="presParOf" srcId="{D7F1ED60-6F1E-4915-BACF-8502DEE29D54}" destId="{4346CE40-6964-45B9-AB7B-79A19F8E11F1}" srcOrd="3" destOrd="0" presId="urn:microsoft.com/office/officeart/2018/2/layout/IconVerticalSolidList"/>
    <dgm:cxn modelId="{DE6C0BAB-01E3-49C6-9C92-D722F216013F}" type="presParOf" srcId="{351883C8-5396-459A-9FA6-D9840D9CF904}" destId="{4E2E5616-2A94-4AF3-8151-CB788EDD43C7}" srcOrd="3" destOrd="0" presId="urn:microsoft.com/office/officeart/2018/2/layout/IconVerticalSolidList"/>
    <dgm:cxn modelId="{83E25E5A-846A-4D60-87C2-33F266B965B0}" type="presParOf" srcId="{351883C8-5396-459A-9FA6-D9840D9CF904}" destId="{ED8CD0B2-25EA-40A0-ABBD-B598D8104ACB}" srcOrd="4" destOrd="0" presId="urn:microsoft.com/office/officeart/2018/2/layout/IconVerticalSolidList"/>
    <dgm:cxn modelId="{7EBFEBBD-5006-461E-BD7B-009B5B761E03}" type="presParOf" srcId="{ED8CD0B2-25EA-40A0-ABBD-B598D8104ACB}" destId="{A4FFDC8E-82FA-4C07-AD7A-F9CF693EEDF0}" srcOrd="0" destOrd="0" presId="urn:microsoft.com/office/officeart/2018/2/layout/IconVerticalSolidList"/>
    <dgm:cxn modelId="{F72C2E45-239E-431A-8F66-0DAC7C9FC117}" type="presParOf" srcId="{ED8CD0B2-25EA-40A0-ABBD-B598D8104ACB}" destId="{3108A59C-B0BF-4509-BC86-2B34CC3D6DBC}" srcOrd="1" destOrd="0" presId="urn:microsoft.com/office/officeart/2018/2/layout/IconVerticalSolidList"/>
    <dgm:cxn modelId="{E4B9CADE-01C4-4832-B0C1-9EE9B4F692A8}" type="presParOf" srcId="{ED8CD0B2-25EA-40A0-ABBD-B598D8104ACB}" destId="{4E89719E-8E59-4785-9508-F3F23C8D1BFA}" srcOrd="2" destOrd="0" presId="urn:microsoft.com/office/officeart/2018/2/layout/IconVerticalSolidList"/>
    <dgm:cxn modelId="{2B7ACD33-0766-4B41-B7D3-4E001B69ED5A}" type="presParOf" srcId="{ED8CD0B2-25EA-40A0-ABBD-B598D8104ACB}" destId="{EED915A0-A605-4483-8092-E40D7FCEF303}" srcOrd="3" destOrd="0" presId="urn:microsoft.com/office/officeart/2018/2/layout/IconVerticalSolidList"/>
    <dgm:cxn modelId="{D0C80C3A-BC1E-41C9-A583-72B4B3EA2214}" type="presParOf" srcId="{351883C8-5396-459A-9FA6-D9840D9CF904}" destId="{7AE34191-B4B2-4280-A136-E5BDD5DD7A63}" srcOrd="5" destOrd="0" presId="urn:microsoft.com/office/officeart/2018/2/layout/IconVerticalSolidList"/>
    <dgm:cxn modelId="{E3339887-C48E-4FD2-B5B8-A81A60BACB38}" type="presParOf" srcId="{351883C8-5396-459A-9FA6-D9840D9CF904}" destId="{CD6DD11C-F849-4128-8236-E0327D9E7F8A}" srcOrd="6" destOrd="0" presId="urn:microsoft.com/office/officeart/2018/2/layout/IconVerticalSolidList"/>
    <dgm:cxn modelId="{C6719B6A-49D3-4B9F-B927-3E19856EA900}" type="presParOf" srcId="{CD6DD11C-F849-4128-8236-E0327D9E7F8A}" destId="{543A0D39-0702-4813-9D37-C490F18647FD}" srcOrd="0" destOrd="0" presId="urn:microsoft.com/office/officeart/2018/2/layout/IconVerticalSolidList"/>
    <dgm:cxn modelId="{7B41A531-7E9C-4C37-A0C7-F79E5FAD15E4}" type="presParOf" srcId="{CD6DD11C-F849-4128-8236-E0327D9E7F8A}" destId="{9FC5438E-639F-4C56-ABCD-3694F5306607}" srcOrd="1" destOrd="0" presId="urn:microsoft.com/office/officeart/2018/2/layout/IconVerticalSolidList"/>
    <dgm:cxn modelId="{8FD6EA17-BEF5-4394-8E63-7DCD28A446E8}" type="presParOf" srcId="{CD6DD11C-F849-4128-8236-E0327D9E7F8A}" destId="{0729BE49-1BA8-4597-919B-479D4CF7FB89}" srcOrd="2" destOrd="0" presId="urn:microsoft.com/office/officeart/2018/2/layout/IconVerticalSolidList"/>
    <dgm:cxn modelId="{336CA2E7-27A3-4A94-9EE4-DA6EBF580EF7}" type="presParOf" srcId="{CD6DD11C-F849-4128-8236-E0327D9E7F8A}" destId="{3E7EEAE3-D5BC-4E67-B6C2-5489D9960EF8}" srcOrd="3" destOrd="0" presId="urn:microsoft.com/office/officeart/2018/2/layout/IconVerticalSolidList"/>
    <dgm:cxn modelId="{D52F978E-47C7-4B04-AB96-BA77ADE15161}" type="presParOf" srcId="{351883C8-5396-459A-9FA6-D9840D9CF904}" destId="{47876BDA-EE95-482A-A3F7-158DA4B67969}" srcOrd="7" destOrd="0" presId="urn:microsoft.com/office/officeart/2018/2/layout/IconVerticalSolidList"/>
    <dgm:cxn modelId="{4C463E17-4DAF-4BB0-A0E0-4C3FD11F18B3}" type="presParOf" srcId="{351883C8-5396-459A-9FA6-D9840D9CF904}" destId="{5D7E0EC5-1195-42DB-95A1-5B0E54B9D859}" srcOrd="8" destOrd="0" presId="urn:microsoft.com/office/officeart/2018/2/layout/IconVerticalSolidList"/>
    <dgm:cxn modelId="{E6D83CEC-7427-4F0A-90BA-00FB3773C415}" type="presParOf" srcId="{5D7E0EC5-1195-42DB-95A1-5B0E54B9D859}" destId="{462D1494-733E-49B0-AF41-7CF38662DC93}" srcOrd="0" destOrd="0" presId="urn:microsoft.com/office/officeart/2018/2/layout/IconVerticalSolidList"/>
    <dgm:cxn modelId="{0541F111-7696-4D53-A0CD-94F5AAFA596F}" type="presParOf" srcId="{5D7E0EC5-1195-42DB-95A1-5B0E54B9D859}" destId="{EF3BF7BE-5C45-4CB5-A1A4-9050982EE44E}" srcOrd="1" destOrd="0" presId="urn:microsoft.com/office/officeart/2018/2/layout/IconVerticalSolidList"/>
    <dgm:cxn modelId="{3EF8AD15-9147-4D3E-8883-5076B106F035}" type="presParOf" srcId="{5D7E0EC5-1195-42DB-95A1-5B0E54B9D859}" destId="{0D7BD1E7-8A64-4922-A402-E571D8ED72C7}" srcOrd="2" destOrd="0" presId="urn:microsoft.com/office/officeart/2018/2/layout/IconVerticalSolidList"/>
    <dgm:cxn modelId="{65E44F48-1199-4877-AD2F-3BAFAB261DDA}" type="presParOf" srcId="{5D7E0EC5-1195-42DB-95A1-5B0E54B9D859}" destId="{F6BFD078-622D-4A01-9C2E-DE5A94479F51}" srcOrd="3" destOrd="0" presId="urn:microsoft.com/office/officeart/2018/2/layout/IconVerticalSolidList"/>
    <dgm:cxn modelId="{DE4DD7ED-59CA-4929-98FE-0F666D9DAF21}" type="presParOf" srcId="{351883C8-5396-459A-9FA6-D9840D9CF904}" destId="{157B8646-AA99-4141-B7EE-27FCDFEECFAF}" srcOrd="9" destOrd="0" presId="urn:microsoft.com/office/officeart/2018/2/layout/IconVerticalSolidList"/>
    <dgm:cxn modelId="{769EEE3C-FB37-4C53-9208-272E6F236A04}" type="presParOf" srcId="{351883C8-5396-459A-9FA6-D9840D9CF904}" destId="{9DF39EFD-33CA-41C7-9D9C-390116B5169F}" srcOrd="10" destOrd="0" presId="urn:microsoft.com/office/officeart/2018/2/layout/IconVerticalSolidList"/>
    <dgm:cxn modelId="{FC3CFB22-9D9D-4114-B343-12F6AFDC89EE}" type="presParOf" srcId="{9DF39EFD-33CA-41C7-9D9C-390116B5169F}" destId="{DA493F8C-2A63-4071-9F3B-43989075F631}" srcOrd="0" destOrd="0" presId="urn:microsoft.com/office/officeart/2018/2/layout/IconVerticalSolidList"/>
    <dgm:cxn modelId="{86343444-5A14-431F-9F8E-69E0E1AAEA5D}" type="presParOf" srcId="{9DF39EFD-33CA-41C7-9D9C-390116B5169F}" destId="{5BC462B8-C755-48C4-949C-7F9402E7AA0A}" srcOrd="1" destOrd="0" presId="urn:microsoft.com/office/officeart/2018/2/layout/IconVerticalSolidList"/>
    <dgm:cxn modelId="{F9753301-DD3A-48DF-9FC2-EBAB907CB8D4}" type="presParOf" srcId="{9DF39EFD-33CA-41C7-9D9C-390116B5169F}" destId="{0EBE08E1-AAD5-44C3-BFBB-EE73B14752A9}" srcOrd="2" destOrd="0" presId="urn:microsoft.com/office/officeart/2018/2/layout/IconVerticalSolidList"/>
    <dgm:cxn modelId="{C8BAA381-B718-4D57-B175-6B797783607A}" type="presParOf" srcId="{9DF39EFD-33CA-41C7-9D9C-390116B5169F}" destId="{A75F2E9B-77D9-47B2-9404-F0F61224F8D4}" srcOrd="3" destOrd="0" presId="urn:microsoft.com/office/officeart/2018/2/layout/IconVerticalSolidList"/>
    <dgm:cxn modelId="{A7BA0DDF-78AB-408F-8DCE-FA1922109193}" type="presParOf" srcId="{351883C8-5396-459A-9FA6-D9840D9CF904}" destId="{18197070-A700-4020-841F-48CDB7311E1D}" srcOrd="11" destOrd="0" presId="urn:microsoft.com/office/officeart/2018/2/layout/IconVerticalSolidList"/>
    <dgm:cxn modelId="{FC797D79-8F0A-4FF4-B19C-99A9D3B2856C}" type="presParOf" srcId="{351883C8-5396-459A-9FA6-D9840D9CF904}" destId="{61C2E11B-377A-4B7C-AC39-0911B0035AE9}" srcOrd="12" destOrd="0" presId="urn:microsoft.com/office/officeart/2018/2/layout/IconVerticalSolidList"/>
    <dgm:cxn modelId="{DD7BE16F-8422-4CAF-B3F1-2922095164A5}" type="presParOf" srcId="{61C2E11B-377A-4B7C-AC39-0911B0035AE9}" destId="{C2F68EB9-A5EE-4B75-BF82-B821EDC6F637}" srcOrd="0" destOrd="0" presId="urn:microsoft.com/office/officeart/2018/2/layout/IconVerticalSolidList"/>
    <dgm:cxn modelId="{01F6211E-C441-48FE-B6BF-A03EEA160C17}" type="presParOf" srcId="{61C2E11B-377A-4B7C-AC39-0911B0035AE9}" destId="{A5E99E6A-B15C-4270-BFDE-B38C13935EC5}" srcOrd="1" destOrd="0" presId="urn:microsoft.com/office/officeart/2018/2/layout/IconVerticalSolidList"/>
    <dgm:cxn modelId="{E2FC6DE5-C67A-4EF9-8436-3AAFD53168BC}" type="presParOf" srcId="{61C2E11B-377A-4B7C-AC39-0911B0035AE9}" destId="{D87CDDF6-FD01-4B9F-AD25-8EC76FCA1B5B}" srcOrd="2" destOrd="0" presId="urn:microsoft.com/office/officeart/2018/2/layout/IconVerticalSolidList"/>
    <dgm:cxn modelId="{546FD9B1-5329-485B-9911-99FAE104A6E4}" type="presParOf" srcId="{61C2E11B-377A-4B7C-AC39-0911B0035AE9}" destId="{5C1558B0-6FA3-493F-AC18-0EFC020C97B7}"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2F11E5-30B0-4AE7-A9E2-588D382B5F30}" type="doc">
      <dgm:prSet loTypeId="urn:microsoft.com/office/officeart/2005/8/layout/chevron2" loCatId="process" qsTypeId="urn:microsoft.com/office/officeart/2005/8/quickstyle/simple5" qsCatId="simple" csTypeId="urn:microsoft.com/office/officeart/2005/8/colors/accent6_2" csCatId="accent6" phldr="1"/>
      <dgm:spPr/>
      <dgm:t>
        <a:bodyPr/>
        <a:lstStyle/>
        <a:p>
          <a:endParaRPr lang="en-US"/>
        </a:p>
      </dgm:t>
    </dgm:pt>
    <dgm:pt modelId="{867FE802-FAFA-4B79-BE44-64E1FBD30049}">
      <dgm:prSet/>
      <dgm:spPr/>
      <dgm:t>
        <a:bodyPr/>
        <a:lstStyle/>
        <a:p>
          <a:r>
            <a:rPr lang="en-US"/>
            <a:t>Explore</a:t>
          </a:r>
        </a:p>
      </dgm:t>
    </dgm:pt>
    <dgm:pt modelId="{AD9A7A44-0B44-4F6D-ABE2-74B682692126}" type="parTrans" cxnId="{9A1C6E44-38FD-41E8-9BD1-4EE2AB1B21BF}">
      <dgm:prSet/>
      <dgm:spPr/>
      <dgm:t>
        <a:bodyPr/>
        <a:lstStyle/>
        <a:p>
          <a:endParaRPr lang="en-US"/>
        </a:p>
      </dgm:t>
    </dgm:pt>
    <dgm:pt modelId="{2D3E7190-DC10-4FD1-9261-DAA3C21489B5}" type="sibTrans" cxnId="{9A1C6E44-38FD-41E8-9BD1-4EE2AB1B21BF}">
      <dgm:prSet/>
      <dgm:spPr/>
      <dgm:t>
        <a:bodyPr/>
        <a:lstStyle/>
        <a:p>
          <a:endParaRPr lang="en-US"/>
        </a:p>
      </dgm:t>
    </dgm:pt>
    <dgm:pt modelId="{AB17748B-5703-47CA-80E2-C8AF9CC14181}">
      <dgm:prSet/>
      <dgm:spPr/>
      <dgm:t>
        <a:bodyPr/>
        <a:lstStyle/>
        <a:p>
          <a:pPr>
            <a:buNone/>
          </a:pPr>
          <a:r>
            <a:rPr lang="en-US" dirty="0"/>
            <a:t>   Explore if ESPC is right for your organization</a:t>
          </a:r>
        </a:p>
      </dgm:t>
    </dgm:pt>
    <dgm:pt modelId="{637FFCC4-7C46-4D9C-B6D2-70571E798217}" type="parTrans" cxnId="{5E3A7AB4-A328-4264-9D21-1C92F13D8189}">
      <dgm:prSet/>
      <dgm:spPr/>
      <dgm:t>
        <a:bodyPr/>
        <a:lstStyle/>
        <a:p>
          <a:endParaRPr lang="en-US"/>
        </a:p>
      </dgm:t>
    </dgm:pt>
    <dgm:pt modelId="{25B46B16-BC01-49B7-AA6E-E6861C59703D}" type="sibTrans" cxnId="{5E3A7AB4-A328-4264-9D21-1C92F13D8189}">
      <dgm:prSet/>
      <dgm:spPr/>
      <dgm:t>
        <a:bodyPr/>
        <a:lstStyle/>
        <a:p>
          <a:endParaRPr lang="en-US"/>
        </a:p>
      </dgm:t>
    </dgm:pt>
    <dgm:pt modelId="{B63336AC-509E-4AF4-B766-98FC37EC63D4}">
      <dgm:prSet/>
      <dgm:spPr/>
      <dgm:t>
        <a:bodyPr/>
        <a:lstStyle/>
        <a:p>
          <a:r>
            <a:rPr lang="en-US"/>
            <a:t>Learn</a:t>
          </a:r>
        </a:p>
      </dgm:t>
    </dgm:pt>
    <dgm:pt modelId="{BD9CEB59-4E39-45BF-8DF2-23785E38C594}" type="parTrans" cxnId="{E1AB3848-9873-4722-BD8F-B0120164D612}">
      <dgm:prSet/>
      <dgm:spPr/>
      <dgm:t>
        <a:bodyPr/>
        <a:lstStyle/>
        <a:p>
          <a:endParaRPr lang="en-US"/>
        </a:p>
      </dgm:t>
    </dgm:pt>
    <dgm:pt modelId="{2CC499A4-7A99-48E6-896F-341F81D4F307}" type="sibTrans" cxnId="{E1AB3848-9873-4722-BD8F-B0120164D612}">
      <dgm:prSet/>
      <dgm:spPr/>
      <dgm:t>
        <a:bodyPr/>
        <a:lstStyle/>
        <a:p>
          <a:endParaRPr lang="en-US"/>
        </a:p>
      </dgm:t>
    </dgm:pt>
    <dgm:pt modelId="{FAC44FA2-4DBC-4197-A220-65A87CCDA6A0}">
      <dgm:prSet/>
      <dgm:spPr/>
      <dgm:t>
        <a:bodyPr/>
        <a:lstStyle/>
        <a:p>
          <a:pPr>
            <a:buNone/>
          </a:pPr>
          <a:r>
            <a:rPr lang="en-US"/>
            <a:t>Learn more about the ESPC Campaign</a:t>
          </a:r>
        </a:p>
      </dgm:t>
    </dgm:pt>
    <dgm:pt modelId="{2B7AA787-6A8E-4736-B333-07F6C5A54FED}" type="parTrans" cxnId="{12320332-74EA-4625-999F-D11BE56705C3}">
      <dgm:prSet/>
      <dgm:spPr/>
      <dgm:t>
        <a:bodyPr/>
        <a:lstStyle/>
        <a:p>
          <a:endParaRPr lang="en-US"/>
        </a:p>
      </dgm:t>
    </dgm:pt>
    <dgm:pt modelId="{2DCE3EC0-20AD-4292-87D9-39923C76636C}" type="sibTrans" cxnId="{12320332-74EA-4625-999F-D11BE56705C3}">
      <dgm:prSet/>
      <dgm:spPr/>
      <dgm:t>
        <a:bodyPr/>
        <a:lstStyle/>
        <a:p>
          <a:endParaRPr lang="en-US"/>
        </a:p>
      </dgm:t>
    </dgm:pt>
    <dgm:pt modelId="{C1B49B2A-1281-46D1-A521-7918F1B4D155}">
      <dgm:prSet/>
      <dgm:spPr/>
      <dgm:t>
        <a:bodyPr/>
        <a:lstStyle/>
        <a:p>
          <a:r>
            <a:rPr lang="en-US"/>
            <a:t>Contact</a:t>
          </a:r>
        </a:p>
      </dgm:t>
    </dgm:pt>
    <dgm:pt modelId="{E51578CD-3C29-42AE-B995-1DC7F6B34FB3}" type="parTrans" cxnId="{7599EDB5-BF20-4A7C-8E4A-490C2B6DD1AB}">
      <dgm:prSet/>
      <dgm:spPr/>
      <dgm:t>
        <a:bodyPr/>
        <a:lstStyle/>
        <a:p>
          <a:endParaRPr lang="en-US"/>
        </a:p>
      </dgm:t>
    </dgm:pt>
    <dgm:pt modelId="{665BB7B9-C372-4A49-90B7-98A19582E074}" type="sibTrans" cxnId="{7599EDB5-BF20-4A7C-8E4A-490C2B6DD1AB}">
      <dgm:prSet/>
      <dgm:spPr/>
      <dgm:t>
        <a:bodyPr/>
        <a:lstStyle/>
        <a:p>
          <a:endParaRPr lang="en-US"/>
        </a:p>
      </dgm:t>
    </dgm:pt>
    <dgm:pt modelId="{E2FB919A-D8CF-4BB7-AB07-E67742920344}">
      <dgm:prSet/>
      <dgm:spPr/>
      <dgm:t>
        <a:bodyPr/>
        <a:lstStyle/>
        <a:p>
          <a:pPr>
            <a:buNone/>
          </a:pPr>
          <a:r>
            <a:rPr lang="en-US"/>
            <a:t>Contact the DOE ESPC Campaign team to enroll</a:t>
          </a:r>
        </a:p>
      </dgm:t>
    </dgm:pt>
    <dgm:pt modelId="{27FEC70E-EFFF-4430-AFD7-0A681548D752}" type="parTrans" cxnId="{26E8583F-6FAB-4092-9960-630FB456E20D}">
      <dgm:prSet/>
      <dgm:spPr/>
      <dgm:t>
        <a:bodyPr/>
        <a:lstStyle/>
        <a:p>
          <a:endParaRPr lang="en-US"/>
        </a:p>
      </dgm:t>
    </dgm:pt>
    <dgm:pt modelId="{6566A23E-9ECB-49F0-B010-97002B6AD8F7}" type="sibTrans" cxnId="{26E8583F-6FAB-4092-9960-630FB456E20D}">
      <dgm:prSet/>
      <dgm:spPr/>
      <dgm:t>
        <a:bodyPr/>
        <a:lstStyle/>
        <a:p>
          <a:endParaRPr lang="en-US"/>
        </a:p>
      </dgm:t>
    </dgm:pt>
    <dgm:pt modelId="{B8944583-4578-49E2-9BC6-517284EE15AA}">
      <dgm:prSet/>
      <dgm:spPr/>
      <dgm:t>
        <a:bodyPr/>
        <a:lstStyle/>
        <a:p>
          <a:r>
            <a:rPr lang="en-US"/>
            <a:t>Join!</a:t>
          </a:r>
        </a:p>
      </dgm:t>
    </dgm:pt>
    <dgm:pt modelId="{D092CE03-1D05-4EC0-8719-B980DA066792}" type="parTrans" cxnId="{A2826B62-D0CB-4A4B-8ABF-E0EA5BD1B2B3}">
      <dgm:prSet/>
      <dgm:spPr/>
      <dgm:t>
        <a:bodyPr/>
        <a:lstStyle/>
        <a:p>
          <a:endParaRPr lang="en-US"/>
        </a:p>
      </dgm:t>
    </dgm:pt>
    <dgm:pt modelId="{24592A28-D428-4AD3-91CF-0A9A2962251D}" type="sibTrans" cxnId="{A2826B62-D0CB-4A4B-8ABF-E0EA5BD1B2B3}">
      <dgm:prSet/>
      <dgm:spPr/>
      <dgm:t>
        <a:bodyPr/>
        <a:lstStyle/>
        <a:p>
          <a:endParaRPr lang="en-US"/>
        </a:p>
      </dgm:t>
    </dgm:pt>
    <dgm:pt modelId="{EB42C649-3C1E-4B94-8D99-0791BDF4C4DC}">
      <dgm:prSet/>
      <dgm:spPr/>
      <dgm:t>
        <a:bodyPr/>
        <a:lstStyle/>
        <a:p>
          <a:pPr>
            <a:buNone/>
          </a:pPr>
          <a:r>
            <a:rPr lang="en-US"/>
            <a:t>Submit the partnership agreement </a:t>
          </a:r>
        </a:p>
      </dgm:t>
    </dgm:pt>
    <dgm:pt modelId="{5CF3604C-F765-48FD-A329-0FA0F79C3726}" type="parTrans" cxnId="{C68173F5-2F59-49A6-8FC4-DE3EBB85B18E}">
      <dgm:prSet/>
      <dgm:spPr/>
      <dgm:t>
        <a:bodyPr/>
        <a:lstStyle/>
        <a:p>
          <a:endParaRPr lang="en-US"/>
        </a:p>
      </dgm:t>
    </dgm:pt>
    <dgm:pt modelId="{8AA8DD0B-E805-4FE2-A457-53271208958A}" type="sibTrans" cxnId="{C68173F5-2F59-49A6-8FC4-DE3EBB85B18E}">
      <dgm:prSet/>
      <dgm:spPr/>
      <dgm:t>
        <a:bodyPr/>
        <a:lstStyle/>
        <a:p>
          <a:endParaRPr lang="en-US"/>
        </a:p>
      </dgm:t>
    </dgm:pt>
    <dgm:pt modelId="{1B12B90D-2296-43EF-8247-7154BD39C846}">
      <dgm:prSet/>
      <dgm:spPr/>
      <dgm:t>
        <a:bodyPr/>
        <a:lstStyle/>
        <a:p>
          <a:pPr>
            <a:buFont typeface="Wingdings" panose="05000000000000000000" pitchFamily="2" charset="2"/>
            <a:buChar char="Ø"/>
          </a:pPr>
          <a:r>
            <a:rPr lang="en-US" dirty="0"/>
            <a:t>Examine </a:t>
          </a:r>
          <a:r>
            <a:rPr lang="en-US" dirty="0">
              <a:hlinkClick xmlns:r="http://schemas.openxmlformats.org/officeDocument/2006/relationships" r:id="rId1"/>
            </a:rPr>
            <a:t>DOE’s ESPC Toolkit</a:t>
          </a:r>
          <a:r>
            <a:rPr lang="en-US" dirty="0"/>
            <a:t> </a:t>
          </a:r>
        </a:p>
      </dgm:t>
    </dgm:pt>
    <dgm:pt modelId="{BF6C325F-F33C-4F84-B14C-4B3CB923B8C7}" type="parTrans" cxnId="{157C6A9B-2947-4E93-8981-B75B063B52B9}">
      <dgm:prSet/>
      <dgm:spPr/>
      <dgm:t>
        <a:bodyPr/>
        <a:lstStyle/>
        <a:p>
          <a:endParaRPr lang="en-US"/>
        </a:p>
      </dgm:t>
    </dgm:pt>
    <dgm:pt modelId="{7FBACCF2-D494-4BCC-893F-9084D5E46E59}" type="sibTrans" cxnId="{157C6A9B-2947-4E93-8981-B75B063B52B9}">
      <dgm:prSet/>
      <dgm:spPr/>
      <dgm:t>
        <a:bodyPr/>
        <a:lstStyle/>
        <a:p>
          <a:endParaRPr lang="en-US"/>
        </a:p>
      </dgm:t>
    </dgm:pt>
    <dgm:pt modelId="{96F0449E-CAF3-4DE0-9C0C-AAD07C228CA0}">
      <dgm:prSet/>
      <dgm:spPr/>
      <dgm:t>
        <a:bodyPr/>
        <a:lstStyle/>
        <a:p>
          <a:pPr>
            <a:buFont typeface="Wingdings" panose="05000000000000000000" pitchFamily="2" charset="2"/>
            <a:buChar char="Ø"/>
          </a:pPr>
          <a:r>
            <a:rPr lang="en-US" dirty="0"/>
            <a:t>Visit the </a:t>
          </a:r>
          <a:r>
            <a:rPr lang="en-US" dirty="0">
              <a:hlinkClick xmlns:r="http://schemas.openxmlformats.org/officeDocument/2006/relationships" r:id="rId2"/>
            </a:rPr>
            <a:t>campaign website</a:t>
          </a:r>
          <a:endParaRPr lang="en-US" dirty="0"/>
        </a:p>
      </dgm:t>
    </dgm:pt>
    <dgm:pt modelId="{040349F4-82E7-4F71-BB2D-B50EC46EB848}" type="parTrans" cxnId="{94993AF8-C813-46D8-A72C-5B76BCC4D4E2}">
      <dgm:prSet/>
      <dgm:spPr/>
      <dgm:t>
        <a:bodyPr/>
        <a:lstStyle/>
        <a:p>
          <a:endParaRPr lang="en-US"/>
        </a:p>
      </dgm:t>
    </dgm:pt>
    <dgm:pt modelId="{FEB301A9-554F-4DC8-8EE8-842E7283AF1A}" type="sibTrans" cxnId="{94993AF8-C813-46D8-A72C-5B76BCC4D4E2}">
      <dgm:prSet/>
      <dgm:spPr/>
      <dgm:t>
        <a:bodyPr/>
        <a:lstStyle/>
        <a:p>
          <a:endParaRPr lang="en-US"/>
        </a:p>
      </dgm:t>
    </dgm:pt>
    <dgm:pt modelId="{052273A1-C46B-45B1-A339-63161AD91959}">
      <dgm:prSet/>
      <dgm:spPr/>
      <dgm:t>
        <a:bodyPr/>
        <a:lstStyle/>
        <a:p>
          <a:pPr>
            <a:buFont typeface="Wingdings" panose="05000000000000000000" pitchFamily="2" charset="2"/>
            <a:buChar char="Ø"/>
          </a:pPr>
          <a:r>
            <a:rPr lang="en-US"/>
            <a:t>Email at </a:t>
          </a:r>
          <a:r>
            <a:rPr lang="en-US">
              <a:hlinkClick xmlns:r="http://schemas.openxmlformats.org/officeDocument/2006/relationships" r:id="rId3"/>
            </a:rPr>
            <a:t>ESPCcampaign@hq.doe.gov</a:t>
          </a:r>
          <a:r>
            <a:rPr lang="en-US"/>
            <a:t> </a:t>
          </a:r>
        </a:p>
      </dgm:t>
    </dgm:pt>
    <dgm:pt modelId="{E0622537-FA78-4A3D-8D21-6111E443E67E}" type="parTrans" cxnId="{555A9669-A0AC-4EC5-AC85-9075F6AABCFE}">
      <dgm:prSet/>
      <dgm:spPr/>
      <dgm:t>
        <a:bodyPr/>
        <a:lstStyle/>
        <a:p>
          <a:endParaRPr lang="en-US"/>
        </a:p>
      </dgm:t>
    </dgm:pt>
    <dgm:pt modelId="{0D129A29-5689-473C-A8E7-8BC85595615A}" type="sibTrans" cxnId="{555A9669-A0AC-4EC5-AC85-9075F6AABCFE}">
      <dgm:prSet/>
      <dgm:spPr/>
      <dgm:t>
        <a:bodyPr/>
        <a:lstStyle/>
        <a:p>
          <a:endParaRPr lang="en-US"/>
        </a:p>
      </dgm:t>
    </dgm:pt>
    <dgm:pt modelId="{8088CEDD-7374-4EBF-883A-5506AE6D0DE2}">
      <dgm:prSet/>
      <dgm:spPr/>
      <dgm:t>
        <a:bodyPr/>
        <a:lstStyle/>
        <a:p>
          <a:pPr>
            <a:buFont typeface="Wingdings" panose="05000000000000000000" pitchFamily="2" charset="2"/>
            <a:buChar char="Ø"/>
          </a:pPr>
          <a:r>
            <a:rPr lang="en-US"/>
            <a:t>Join the ESPC Campaign today!</a:t>
          </a:r>
        </a:p>
      </dgm:t>
    </dgm:pt>
    <dgm:pt modelId="{00592917-7DB0-4E06-A26F-819593338DB6}" type="sibTrans" cxnId="{30C031D8-5E31-4FBB-B5CB-798BC51F6B6F}">
      <dgm:prSet/>
      <dgm:spPr/>
      <dgm:t>
        <a:bodyPr/>
        <a:lstStyle/>
        <a:p>
          <a:endParaRPr lang="en-US"/>
        </a:p>
      </dgm:t>
    </dgm:pt>
    <dgm:pt modelId="{B4C058A4-7E7D-42B1-8ABC-DFC8DC77F813}" type="parTrans" cxnId="{30C031D8-5E31-4FBB-B5CB-798BC51F6B6F}">
      <dgm:prSet/>
      <dgm:spPr/>
      <dgm:t>
        <a:bodyPr/>
        <a:lstStyle/>
        <a:p>
          <a:endParaRPr lang="en-US"/>
        </a:p>
      </dgm:t>
    </dgm:pt>
    <dgm:pt modelId="{346CEE2F-B256-4402-B9F4-931FC8FA7196}" type="pres">
      <dgm:prSet presAssocID="{8A2F11E5-30B0-4AE7-A9E2-588D382B5F30}" presName="linearFlow" presStyleCnt="0">
        <dgm:presLayoutVars>
          <dgm:dir/>
          <dgm:animLvl val="lvl"/>
          <dgm:resizeHandles val="exact"/>
        </dgm:presLayoutVars>
      </dgm:prSet>
      <dgm:spPr/>
    </dgm:pt>
    <dgm:pt modelId="{B129D002-BEBB-4663-80D3-3D1FE2241865}" type="pres">
      <dgm:prSet presAssocID="{867FE802-FAFA-4B79-BE44-64E1FBD30049}" presName="composite" presStyleCnt="0"/>
      <dgm:spPr/>
    </dgm:pt>
    <dgm:pt modelId="{10D95DDD-FD5A-439E-B938-56A5FA6DAEB3}" type="pres">
      <dgm:prSet presAssocID="{867FE802-FAFA-4B79-BE44-64E1FBD30049}" presName="parentText" presStyleLbl="alignNode1" presStyleIdx="0" presStyleCnt="4">
        <dgm:presLayoutVars>
          <dgm:chMax val="1"/>
          <dgm:bulletEnabled val="1"/>
        </dgm:presLayoutVars>
      </dgm:prSet>
      <dgm:spPr/>
    </dgm:pt>
    <dgm:pt modelId="{A14FE69E-F78F-43E2-8DC4-18B0B6B8A036}" type="pres">
      <dgm:prSet presAssocID="{867FE802-FAFA-4B79-BE44-64E1FBD30049}" presName="descendantText" presStyleLbl="alignAcc1" presStyleIdx="0" presStyleCnt="4">
        <dgm:presLayoutVars>
          <dgm:bulletEnabled val="1"/>
        </dgm:presLayoutVars>
      </dgm:prSet>
      <dgm:spPr/>
    </dgm:pt>
    <dgm:pt modelId="{F0DA2D16-6F05-43BA-BF13-BCCC565FEF88}" type="pres">
      <dgm:prSet presAssocID="{2D3E7190-DC10-4FD1-9261-DAA3C21489B5}" presName="sp" presStyleCnt="0"/>
      <dgm:spPr/>
    </dgm:pt>
    <dgm:pt modelId="{3CBAEEE7-E992-4AB2-8ABE-073C286F68BA}" type="pres">
      <dgm:prSet presAssocID="{B63336AC-509E-4AF4-B766-98FC37EC63D4}" presName="composite" presStyleCnt="0"/>
      <dgm:spPr/>
    </dgm:pt>
    <dgm:pt modelId="{8D6DEE16-8313-41D3-839B-98F9F9771F35}" type="pres">
      <dgm:prSet presAssocID="{B63336AC-509E-4AF4-B766-98FC37EC63D4}" presName="parentText" presStyleLbl="alignNode1" presStyleIdx="1" presStyleCnt="4">
        <dgm:presLayoutVars>
          <dgm:chMax val="1"/>
          <dgm:bulletEnabled val="1"/>
        </dgm:presLayoutVars>
      </dgm:prSet>
      <dgm:spPr/>
    </dgm:pt>
    <dgm:pt modelId="{0A173079-203E-41A0-B7F5-216FE04766CD}" type="pres">
      <dgm:prSet presAssocID="{B63336AC-509E-4AF4-B766-98FC37EC63D4}" presName="descendantText" presStyleLbl="alignAcc1" presStyleIdx="1" presStyleCnt="4">
        <dgm:presLayoutVars>
          <dgm:bulletEnabled val="1"/>
        </dgm:presLayoutVars>
      </dgm:prSet>
      <dgm:spPr/>
    </dgm:pt>
    <dgm:pt modelId="{1AA80588-E251-4A8D-B05D-FB5254EDA473}" type="pres">
      <dgm:prSet presAssocID="{2CC499A4-7A99-48E6-896F-341F81D4F307}" presName="sp" presStyleCnt="0"/>
      <dgm:spPr/>
    </dgm:pt>
    <dgm:pt modelId="{C309022A-241B-4CDB-8F5F-2CD2AC4D61BA}" type="pres">
      <dgm:prSet presAssocID="{C1B49B2A-1281-46D1-A521-7918F1B4D155}" presName="composite" presStyleCnt="0"/>
      <dgm:spPr/>
    </dgm:pt>
    <dgm:pt modelId="{A9AB8DD0-0103-47B6-8A30-CCFAB40F3F56}" type="pres">
      <dgm:prSet presAssocID="{C1B49B2A-1281-46D1-A521-7918F1B4D155}" presName="parentText" presStyleLbl="alignNode1" presStyleIdx="2" presStyleCnt="4">
        <dgm:presLayoutVars>
          <dgm:chMax val="1"/>
          <dgm:bulletEnabled val="1"/>
        </dgm:presLayoutVars>
      </dgm:prSet>
      <dgm:spPr/>
    </dgm:pt>
    <dgm:pt modelId="{A9944B58-80CF-489C-981B-09B0BC27E19F}" type="pres">
      <dgm:prSet presAssocID="{C1B49B2A-1281-46D1-A521-7918F1B4D155}" presName="descendantText" presStyleLbl="alignAcc1" presStyleIdx="2" presStyleCnt="4">
        <dgm:presLayoutVars>
          <dgm:bulletEnabled val="1"/>
        </dgm:presLayoutVars>
      </dgm:prSet>
      <dgm:spPr/>
    </dgm:pt>
    <dgm:pt modelId="{8C6D9496-B51C-497A-AE1D-C16ECB49D2E4}" type="pres">
      <dgm:prSet presAssocID="{665BB7B9-C372-4A49-90B7-98A19582E074}" presName="sp" presStyleCnt="0"/>
      <dgm:spPr/>
    </dgm:pt>
    <dgm:pt modelId="{2432BBDD-1C59-48EB-9123-9B2326C5D91E}" type="pres">
      <dgm:prSet presAssocID="{B8944583-4578-49E2-9BC6-517284EE15AA}" presName="composite" presStyleCnt="0"/>
      <dgm:spPr/>
    </dgm:pt>
    <dgm:pt modelId="{5E111AED-6F22-4437-8744-96FB9907610D}" type="pres">
      <dgm:prSet presAssocID="{B8944583-4578-49E2-9BC6-517284EE15AA}" presName="parentText" presStyleLbl="alignNode1" presStyleIdx="3" presStyleCnt="4">
        <dgm:presLayoutVars>
          <dgm:chMax val="1"/>
          <dgm:bulletEnabled val="1"/>
        </dgm:presLayoutVars>
      </dgm:prSet>
      <dgm:spPr/>
    </dgm:pt>
    <dgm:pt modelId="{972D7492-B04A-47D1-8940-21A573D4CDDF}" type="pres">
      <dgm:prSet presAssocID="{B8944583-4578-49E2-9BC6-517284EE15AA}" presName="descendantText" presStyleLbl="alignAcc1" presStyleIdx="3" presStyleCnt="4">
        <dgm:presLayoutVars>
          <dgm:bulletEnabled val="1"/>
        </dgm:presLayoutVars>
      </dgm:prSet>
      <dgm:spPr/>
    </dgm:pt>
  </dgm:ptLst>
  <dgm:cxnLst>
    <dgm:cxn modelId="{8619E71F-E566-40C6-81C7-A40515C2EEBC}" type="presOf" srcId="{052273A1-C46B-45B1-A339-63161AD91959}" destId="{A9944B58-80CF-489C-981B-09B0BC27E19F}" srcOrd="0" destOrd="1" presId="urn:microsoft.com/office/officeart/2005/8/layout/chevron2"/>
    <dgm:cxn modelId="{12320332-74EA-4625-999F-D11BE56705C3}" srcId="{B63336AC-509E-4AF4-B766-98FC37EC63D4}" destId="{FAC44FA2-4DBC-4197-A220-65A87CCDA6A0}" srcOrd="0" destOrd="0" parTransId="{2B7AA787-6A8E-4736-B333-07F6C5A54FED}" sibTransId="{2DCE3EC0-20AD-4292-87D9-39923C76636C}"/>
    <dgm:cxn modelId="{26E8583F-6FAB-4092-9960-630FB456E20D}" srcId="{C1B49B2A-1281-46D1-A521-7918F1B4D155}" destId="{E2FB919A-D8CF-4BB7-AB07-E67742920344}" srcOrd="0" destOrd="0" parTransId="{27FEC70E-EFFF-4430-AFD7-0A681548D752}" sibTransId="{6566A23E-9ECB-49F0-B010-97002B6AD8F7}"/>
    <dgm:cxn modelId="{C1ED7840-039E-41C6-A033-D05227928970}" type="presOf" srcId="{EB42C649-3C1E-4B94-8D99-0791BDF4C4DC}" destId="{972D7492-B04A-47D1-8940-21A573D4CDDF}" srcOrd="0" destOrd="0" presId="urn:microsoft.com/office/officeart/2005/8/layout/chevron2"/>
    <dgm:cxn modelId="{A2826B62-D0CB-4A4B-8ABF-E0EA5BD1B2B3}" srcId="{8A2F11E5-30B0-4AE7-A9E2-588D382B5F30}" destId="{B8944583-4578-49E2-9BC6-517284EE15AA}" srcOrd="3" destOrd="0" parTransId="{D092CE03-1D05-4EC0-8719-B980DA066792}" sibTransId="{24592A28-D428-4AD3-91CF-0A9A2962251D}"/>
    <dgm:cxn modelId="{9A1C6E44-38FD-41E8-9BD1-4EE2AB1B21BF}" srcId="{8A2F11E5-30B0-4AE7-A9E2-588D382B5F30}" destId="{867FE802-FAFA-4B79-BE44-64E1FBD30049}" srcOrd="0" destOrd="0" parTransId="{AD9A7A44-0B44-4F6D-ABE2-74B682692126}" sibTransId="{2D3E7190-DC10-4FD1-9261-DAA3C21489B5}"/>
    <dgm:cxn modelId="{D295DE64-F243-4C9A-BCF2-F4AD5EF0F8FB}" type="presOf" srcId="{B63336AC-509E-4AF4-B766-98FC37EC63D4}" destId="{8D6DEE16-8313-41D3-839B-98F9F9771F35}" srcOrd="0" destOrd="0" presId="urn:microsoft.com/office/officeart/2005/8/layout/chevron2"/>
    <dgm:cxn modelId="{E1AB3848-9873-4722-BD8F-B0120164D612}" srcId="{8A2F11E5-30B0-4AE7-A9E2-588D382B5F30}" destId="{B63336AC-509E-4AF4-B766-98FC37EC63D4}" srcOrd="1" destOrd="0" parTransId="{BD9CEB59-4E39-45BF-8DF2-23785E38C594}" sibTransId="{2CC499A4-7A99-48E6-896F-341F81D4F307}"/>
    <dgm:cxn modelId="{BAF25C69-1A77-49CE-82DC-A3A37B4D1149}" type="presOf" srcId="{8A2F11E5-30B0-4AE7-A9E2-588D382B5F30}" destId="{346CEE2F-B256-4402-B9F4-931FC8FA7196}" srcOrd="0" destOrd="0" presId="urn:microsoft.com/office/officeart/2005/8/layout/chevron2"/>
    <dgm:cxn modelId="{555A9669-A0AC-4EC5-AC85-9075F6AABCFE}" srcId="{E2FB919A-D8CF-4BB7-AB07-E67742920344}" destId="{052273A1-C46B-45B1-A339-63161AD91959}" srcOrd="0" destOrd="0" parTransId="{E0622537-FA78-4A3D-8D21-6111E443E67E}" sibTransId="{0D129A29-5689-473C-A8E7-8BC85595615A}"/>
    <dgm:cxn modelId="{F8682A52-887A-4E55-B736-7EA2DC11C4CE}" type="presOf" srcId="{FAC44FA2-4DBC-4197-A220-65A87CCDA6A0}" destId="{0A173079-203E-41A0-B7F5-216FE04766CD}" srcOrd="0" destOrd="0" presId="urn:microsoft.com/office/officeart/2005/8/layout/chevron2"/>
    <dgm:cxn modelId="{2E348956-1CA9-46AF-A54B-164F0789042C}" type="presOf" srcId="{B8944583-4578-49E2-9BC6-517284EE15AA}" destId="{5E111AED-6F22-4437-8744-96FB9907610D}" srcOrd="0" destOrd="0" presId="urn:microsoft.com/office/officeart/2005/8/layout/chevron2"/>
    <dgm:cxn modelId="{8457CD77-173E-4B41-A7F7-EA89EB754048}" type="presOf" srcId="{96F0449E-CAF3-4DE0-9C0C-AAD07C228CA0}" destId="{0A173079-203E-41A0-B7F5-216FE04766CD}" srcOrd="0" destOrd="1" presId="urn:microsoft.com/office/officeart/2005/8/layout/chevron2"/>
    <dgm:cxn modelId="{6BB82794-5670-4B53-8B0F-C772FE9AA1D1}" type="presOf" srcId="{C1B49B2A-1281-46D1-A521-7918F1B4D155}" destId="{A9AB8DD0-0103-47B6-8A30-CCFAB40F3F56}" srcOrd="0" destOrd="0" presId="urn:microsoft.com/office/officeart/2005/8/layout/chevron2"/>
    <dgm:cxn modelId="{43811F9B-4A4F-45F5-9B53-606B2D78F7F8}" type="presOf" srcId="{1B12B90D-2296-43EF-8247-7154BD39C846}" destId="{A14FE69E-F78F-43E2-8DC4-18B0B6B8A036}" srcOrd="0" destOrd="1" presId="urn:microsoft.com/office/officeart/2005/8/layout/chevron2"/>
    <dgm:cxn modelId="{157C6A9B-2947-4E93-8981-B75B063B52B9}" srcId="{AB17748B-5703-47CA-80E2-C8AF9CC14181}" destId="{1B12B90D-2296-43EF-8247-7154BD39C846}" srcOrd="0" destOrd="0" parTransId="{BF6C325F-F33C-4F84-B14C-4B3CB923B8C7}" sibTransId="{7FBACCF2-D494-4BCC-893F-9084D5E46E59}"/>
    <dgm:cxn modelId="{15222CA5-48F9-4836-B1F4-89B93EC1D1FE}" type="presOf" srcId="{AB17748B-5703-47CA-80E2-C8AF9CC14181}" destId="{A14FE69E-F78F-43E2-8DC4-18B0B6B8A036}" srcOrd="0" destOrd="0" presId="urn:microsoft.com/office/officeart/2005/8/layout/chevron2"/>
    <dgm:cxn modelId="{43CE8EA8-2FB6-4CD5-8A7F-FA841E78E24E}" type="presOf" srcId="{8088CEDD-7374-4EBF-883A-5506AE6D0DE2}" destId="{972D7492-B04A-47D1-8940-21A573D4CDDF}" srcOrd="0" destOrd="1" presId="urn:microsoft.com/office/officeart/2005/8/layout/chevron2"/>
    <dgm:cxn modelId="{BA5F32B4-7EAF-4C07-B544-1FC7717E5AF0}" type="presOf" srcId="{E2FB919A-D8CF-4BB7-AB07-E67742920344}" destId="{A9944B58-80CF-489C-981B-09B0BC27E19F}" srcOrd="0" destOrd="0" presId="urn:microsoft.com/office/officeart/2005/8/layout/chevron2"/>
    <dgm:cxn modelId="{5E3A7AB4-A328-4264-9D21-1C92F13D8189}" srcId="{867FE802-FAFA-4B79-BE44-64E1FBD30049}" destId="{AB17748B-5703-47CA-80E2-C8AF9CC14181}" srcOrd="0" destOrd="0" parTransId="{637FFCC4-7C46-4D9C-B6D2-70571E798217}" sibTransId="{25B46B16-BC01-49B7-AA6E-E6861C59703D}"/>
    <dgm:cxn modelId="{7599EDB5-BF20-4A7C-8E4A-490C2B6DD1AB}" srcId="{8A2F11E5-30B0-4AE7-A9E2-588D382B5F30}" destId="{C1B49B2A-1281-46D1-A521-7918F1B4D155}" srcOrd="2" destOrd="0" parTransId="{E51578CD-3C29-42AE-B995-1DC7F6B34FB3}" sibTransId="{665BB7B9-C372-4A49-90B7-98A19582E074}"/>
    <dgm:cxn modelId="{30C031D8-5E31-4FBB-B5CB-798BC51F6B6F}" srcId="{EB42C649-3C1E-4B94-8D99-0791BDF4C4DC}" destId="{8088CEDD-7374-4EBF-883A-5506AE6D0DE2}" srcOrd="0" destOrd="0" parTransId="{B4C058A4-7E7D-42B1-8ABC-DFC8DC77F813}" sibTransId="{00592917-7DB0-4E06-A26F-819593338DB6}"/>
    <dgm:cxn modelId="{784418F5-7F99-428A-A735-C9755DFD549B}" type="presOf" srcId="{867FE802-FAFA-4B79-BE44-64E1FBD30049}" destId="{10D95DDD-FD5A-439E-B938-56A5FA6DAEB3}" srcOrd="0" destOrd="0" presId="urn:microsoft.com/office/officeart/2005/8/layout/chevron2"/>
    <dgm:cxn modelId="{C68173F5-2F59-49A6-8FC4-DE3EBB85B18E}" srcId="{B8944583-4578-49E2-9BC6-517284EE15AA}" destId="{EB42C649-3C1E-4B94-8D99-0791BDF4C4DC}" srcOrd="0" destOrd="0" parTransId="{5CF3604C-F765-48FD-A329-0FA0F79C3726}" sibTransId="{8AA8DD0B-E805-4FE2-A457-53271208958A}"/>
    <dgm:cxn modelId="{94993AF8-C813-46D8-A72C-5B76BCC4D4E2}" srcId="{FAC44FA2-4DBC-4197-A220-65A87CCDA6A0}" destId="{96F0449E-CAF3-4DE0-9C0C-AAD07C228CA0}" srcOrd="0" destOrd="0" parTransId="{040349F4-82E7-4F71-BB2D-B50EC46EB848}" sibTransId="{FEB301A9-554F-4DC8-8EE8-842E7283AF1A}"/>
    <dgm:cxn modelId="{4DF815E4-7E0A-45B1-943D-6E768FC124D1}" type="presParOf" srcId="{346CEE2F-B256-4402-B9F4-931FC8FA7196}" destId="{B129D002-BEBB-4663-80D3-3D1FE2241865}" srcOrd="0" destOrd="0" presId="urn:microsoft.com/office/officeart/2005/8/layout/chevron2"/>
    <dgm:cxn modelId="{3AC71F56-415B-45A5-ADB1-B85350E54182}" type="presParOf" srcId="{B129D002-BEBB-4663-80D3-3D1FE2241865}" destId="{10D95DDD-FD5A-439E-B938-56A5FA6DAEB3}" srcOrd="0" destOrd="0" presId="urn:microsoft.com/office/officeart/2005/8/layout/chevron2"/>
    <dgm:cxn modelId="{3BD2832C-0FEE-4956-999A-912AEAE87ED8}" type="presParOf" srcId="{B129D002-BEBB-4663-80D3-3D1FE2241865}" destId="{A14FE69E-F78F-43E2-8DC4-18B0B6B8A036}" srcOrd="1" destOrd="0" presId="urn:microsoft.com/office/officeart/2005/8/layout/chevron2"/>
    <dgm:cxn modelId="{236BB270-11CB-481D-8C77-2158B7A8C3B7}" type="presParOf" srcId="{346CEE2F-B256-4402-B9F4-931FC8FA7196}" destId="{F0DA2D16-6F05-43BA-BF13-BCCC565FEF88}" srcOrd="1" destOrd="0" presId="urn:microsoft.com/office/officeart/2005/8/layout/chevron2"/>
    <dgm:cxn modelId="{57DA3555-9F55-4078-9F06-DF088001F93F}" type="presParOf" srcId="{346CEE2F-B256-4402-B9F4-931FC8FA7196}" destId="{3CBAEEE7-E992-4AB2-8ABE-073C286F68BA}" srcOrd="2" destOrd="0" presId="urn:microsoft.com/office/officeart/2005/8/layout/chevron2"/>
    <dgm:cxn modelId="{C66A20FA-88C7-4001-A6D6-4F75211AB150}" type="presParOf" srcId="{3CBAEEE7-E992-4AB2-8ABE-073C286F68BA}" destId="{8D6DEE16-8313-41D3-839B-98F9F9771F35}" srcOrd="0" destOrd="0" presId="urn:microsoft.com/office/officeart/2005/8/layout/chevron2"/>
    <dgm:cxn modelId="{44B88F21-8356-45B8-936C-ED9DFE4C284A}" type="presParOf" srcId="{3CBAEEE7-E992-4AB2-8ABE-073C286F68BA}" destId="{0A173079-203E-41A0-B7F5-216FE04766CD}" srcOrd="1" destOrd="0" presId="urn:microsoft.com/office/officeart/2005/8/layout/chevron2"/>
    <dgm:cxn modelId="{BB5B365C-E017-4CD7-AA1D-86C3C63D4BD4}" type="presParOf" srcId="{346CEE2F-B256-4402-B9F4-931FC8FA7196}" destId="{1AA80588-E251-4A8D-B05D-FB5254EDA473}" srcOrd="3" destOrd="0" presId="urn:microsoft.com/office/officeart/2005/8/layout/chevron2"/>
    <dgm:cxn modelId="{FDC44CE9-A2D8-434E-89F0-2F9C446D0612}" type="presParOf" srcId="{346CEE2F-B256-4402-B9F4-931FC8FA7196}" destId="{C309022A-241B-4CDB-8F5F-2CD2AC4D61BA}" srcOrd="4" destOrd="0" presId="urn:microsoft.com/office/officeart/2005/8/layout/chevron2"/>
    <dgm:cxn modelId="{B4D60044-5ECB-4BA9-969D-AD784FC2CB97}" type="presParOf" srcId="{C309022A-241B-4CDB-8F5F-2CD2AC4D61BA}" destId="{A9AB8DD0-0103-47B6-8A30-CCFAB40F3F56}" srcOrd="0" destOrd="0" presId="urn:microsoft.com/office/officeart/2005/8/layout/chevron2"/>
    <dgm:cxn modelId="{8528F3A8-0702-4389-B7A2-5A6EAA115F2C}" type="presParOf" srcId="{C309022A-241B-4CDB-8F5F-2CD2AC4D61BA}" destId="{A9944B58-80CF-489C-981B-09B0BC27E19F}" srcOrd="1" destOrd="0" presId="urn:microsoft.com/office/officeart/2005/8/layout/chevron2"/>
    <dgm:cxn modelId="{040D3AFF-7969-48DA-843A-4ADFF575E894}" type="presParOf" srcId="{346CEE2F-B256-4402-B9F4-931FC8FA7196}" destId="{8C6D9496-B51C-497A-AE1D-C16ECB49D2E4}" srcOrd="5" destOrd="0" presId="urn:microsoft.com/office/officeart/2005/8/layout/chevron2"/>
    <dgm:cxn modelId="{EAE59DF0-DFD8-49DB-8769-E4225D3EC17E}" type="presParOf" srcId="{346CEE2F-B256-4402-B9F4-931FC8FA7196}" destId="{2432BBDD-1C59-48EB-9123-9B2326C5D91E}" srcOrd="6" destOrd="0" presId="urn:microsoft.com/office/officeart/2005/8/layout/chevron2"/>
    <dgm:cxn modelId="{2658AB55-1B1C-4D1E-86A8-4C72E0ACF5B8}" type="presParOf" srcId="{2432BBDD-1C59-48EB-9123-9B2326C5D91E}" destId="{5E111AED-6F22-4437-8744-96FB9907610D}" srcOrd="0" destOrd="0" presId="urn:microsoft.com/office/officeart/2005/8/layout/chevron2"/>
    <dgm:cxn modelId="{D54ADB0D-75E8-4461-89C0-9DAFC91490A4}" type="presParOf" srcId="{2432BBDD-1C59-48EB-9123-9B2326C5D91E}" destId="{972D7492-B04A-47D1-8940-21A573D4CDDF}"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B4853-7AF6-4C9B-A18E-343CBF3E0490}">
      <dsp:nvSpPr>
        <dsp:cNvPr id="0" name=""/>
        <dsp:cNvSpPr/>
      </dsp:nvSpPr>
      <dsp:spPr>
        <a:xfrm>
          <a:off x="0" y="324028"/>
          <a:ext cx="10640002" cy="750616"/>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C7E720-26E1-4074-81C2-E0D57924C7CE}">
      <dsp:nvSpPr>
        <dsp:cNvPr id="0" name=""/>
        <dsp:cNvSpPr/>
      </dsp:nvSpPr>
      <dsp:spPr>
        <a:xfrm>
          <a:off x="168335" y="546303"/>
          <a:ext cx="306364" cy="30606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44601A5-B548-4CB7-A835-2852AF5E930E}">
      <dsp:nvSpPr>
        <dsp:cNvPr id="0" name=""/>
        <dsp:cNvSpPr/>
      </dsp:nvSpPr>
      <dsp:spPr>
        <a:xfrm>
          <a:off x="643036" y="421095"/>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Extends the capabilities of existing budgets: </a:t>
          </a:r>
          <a:r>
            <a:rPr lang="en-US" sz="2000" kern="1200" dirty="0"/>
            <a:t>no need for operating budget allocation or capital budget appropriation, but has leveraging effect on contributed funds</a:t>
          </a:r>
        </a:p>
      </dsp:txBody>
      <dsp:txXfrm>
        <a:off x="643036" y="421095"/>
        <a:ext cx="9948767" cy="525451"/>
      </dsp:txXfrm>
    </dsp:sp>
    <dsp:sp modelId="{53534EBD-8C30-403E-AB38-13A9FEAB04DA}">
      <dsp:nvSpPr>
        <dsp:cNvPr id="0" name=""/>
        <dsp:cNvSpPr/>
      </dsp:nvSpPr>
      <dsp:spPr>
        <a:xfrm>
          <a:off x="0" y="1235502"/>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522F86-6D36-470E-B4A0-AEDCCF88A316}">
      <dsp:nvSpPr>
        <dsp:cNvPr id="0" name=""/>
        <dsp:cNvSpPr/>
      </dsp:nvSpPr>
      <dsp:spPr>
        <a:xfrm>
          <a:off x="168335" y="1360711"/>
          <a:ext cx="306364" cy="30606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6CE40-6964-45B9-AB7B-79A19F8E11F1}">
      <dsp:nvSpPr>
        <dsp:cNvPr id="0" name=""/>
        <dsp:cNvSpPr/>
      </dsp:nvSpPr>
      <dsp:spPr>
        <a:xfrm>
          <a:off x="643036" y="1235502"/>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Tackles deferred maintenance</a:t>
          </a:r>
          <a:r>
            <a:rPr lang="en-US" sz="2000" b="0" kern="1200" dirty="0"/>
            <a:t> and</a:t>
          </a:r>
          <a:r>
            <a:rPr lang="en-US" sz="2000" kern="1200" dirty="0"/>
            <a:t> avoids disruption from equipment failure</a:t>
          </a:r>
        </a:p>
      </dsp:txBody>
      <dsp:txXfrm>
        <a:off x="643036" y="1235502"/>
        <a:ext cx="9948767" cy="525451"/>
      </dsp:txXfrm>
    </dsp:sp>
    <dsp:sp modelId="{A4FFDC8E-82FA-4C07-AD7A-F9CF693EEDF0}">
      <dsp:nvSpPr>
        <dsp:cNvPr id="0" name=""/>
        <dsp:cNvSpPr/>
      </dsp:nvSpPr>
      <dsp:spPr>
        <a:xfrm>
          <a:off x="0" y="1952843"/>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08A59C-B0BF-4509-BC86-2B34CC3D6DBC}">
      <dsp:nvSpPr>
        <dsp:cNvPr id="0" name=""/>
        <dsp:cNvSpPr/>
      </dsp:nvSpPr>
      <dsp:spPr>
        <a:xfrm>
          <a:off x="219725" y="2078051"/>
          <a:ext cx="306364" cy="306065"/>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ED915A0-A605-4483-8092-E40D7FCEF303}">
      <dsp:nvSpPr>
        <dsp:cNvPr id="0" name=""/>
        <dsp:cNvSpPr/>
      </dsp:nvSpPr>
      <dsp:spPr>
        <a:xfrm>
          <a:off x="643036" y="1952843"/>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Improves indoor environments</a:t>
          </a:r>
          <a:r>
            <a:rPr lang="en-US" sz="2000" kern="1200" dirty="0"/>
            <a:t>: air quality, lighting, temperature control, and productivity</a:t>
          </a:r>
        </a:p>
      </dsp:txBody>
      <dsp:txXfrm>
        <a:off x="643036" y="1952843"/>
        <a:ext cx="9948767" cy="525451"/>
      </dsp:txXfrm>
    </dsp:sp>
    <dsp:sp modelId="{543A0D39-0702-4813-9D37-C490F18647FD}">
      <dsp:nvSpPr>
        <dsp:cNvPr id="0" name=""/>
        <dsp:cNvSpPr/>
      </dsp:nvSpPr>
      <dsp:spPr>
        <a:xfrm>
          <a:off x="0" y="2670183"/>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FC5438E-639F-4C56-ABCD-3694F5306607}">
      <dsp:nvSpPr>
        <dsp:cNvPr id="0" name=""/>
        <dsp:cNvSpPr/>
      </dsp:nvSpPr>
      <dsp:spPr>
        <a:xfrm>
          <a:off x="168335" y="2795392"/>
          <a:ext cx="306364" cy="30606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7EEAE3-D5BC-4E67-B6C2-5489D9960EF8}">
      <dsp:nvSpPr>
        <dsp:cNvPr id="0" name=""/>
        <dsp:cNvSpPr/>
      </dsp:nvSpPr>
      <dsp:spPr>
        <a:xfrm>
          <a:off x="643036" y="2670183"/>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Stops the waste of energy dollars</a:t>
          </a:r>
        </a:p>
      </dsp:txBody>
      <dsp:txXfrm>
        <a:off x="643036" y="2670183"/>
        <a:ext cx="9948767" cy="525451"/>
      </dsp:txXfrm>
    </dsp:sp>
    <dsp:sp modelId="{462D1494-733E-49B0-AF41-7CF38662DC93}">
      <dsp:nvSpPr>
        <dsp:cNvPr id="0" name=""/>
        <dsp:cNvSpPr/>
      </dsp:nvSpPr>
      <dsp:spPr>
        <a:xfrm>
          <a:off x="0" y="3387523"/>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3BF7BE-5C45-4CB5-A1A4-9050982EE44E}">
      <dsp:nvSpPr>
        <dsp:cNvPr id="0" name=""/>
        <dsp:cNvSpPr/>
      </dsp:nvSpPr>
      <dsp:spPr>
        <a:xfrm>
          <a:off x="168335" y="3512732"/>
          <a:ext cx="306364" cy="30606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6BFD078-622D-4A01-9C2E-DE5A94479F51}">
      <dsp:nvSpPr>
        <dsp:cNvPr id="0" name=""/>
        <dsp:cNvSpPr/>
      </dsp:nvSpPr>
      <dsp:spPr>
        <a:xfrm>
          <a:off x="643036" y="3387523"/>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Reduces emissions </a:t>
          </a:r>
          <a:r>
            <a:rPr lang="en-US" sz="2000" b="0" kern="1200" dirty="0"/>
            <a:t>of</a:t>
          </a:r>
          <a:r>
            <a:rPr lang="en-US" sz="2000" b="1" kern="1200" dirty="0"/>
            <a:t> </a:t>
          </a:r>
          <a:r>
            <a:rPr lang="en-US" sz="2000" b="0" kern="1200" dirty="0"/>
            <a:t>carbon</a:t>
          </a:r>
          <a:r>
            <a:rPr lang="en-US" sz="2000" b="1" kern="1200" dirty="0"/>
            <a:t> </a:t>
          </a:r>
          <a:r>
            <a:rPr lang="en-US" sz="2000" kern="1200" dirty="0"/>
            <a:t>dioxide, sulfur, and other pollutants</a:t>
          </a:r>
        </a:p>
      </dsp:txBody>
      <dsp:txXfrm>
        <a:off x="643036" y="3387523"/>
        <a:ext cx="9948767" cy="525451"/>
      </dsp:txXfrm>
    </dsp:sp>
    <dsp:sp modelId="{DA493F8C-2A63-4071-9F3B-43989075F631}">
      <dsp:nvSpPr>
        <dsp:cNvPr id="0" name=""/>
        <dsp:cNvSpPr/>
      </dsp:nvSpPr>
      <dsp:spPr>
        <a:xfrm>
          <a:off x="0" y="4104864"/>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C462B8-C755-48C4-949C-7F9402E7AA0A}">
      <dsp:nvSpPr>
        <dsp:cNvPr id="0" name=""/>
        <dsp:cNvSpPr/>
      </dsp:nvSpPr>
      <dsp:spPr>
        <a:xfrm>
          <a:off x="168335" y="4230072"/>
          <a:ext cx="306364" cy="306065"/>
        </a:xfrm>
        <a:prstGeom prst="rect">
          <a:avLst/>
        </a:prstGeom>
        <a:blipFill>
          <a:blip xmlns:r="http://schemas.openxmlformats.org/officeDocument/2006/relationships" r:embed="rId11">
            <a:extLst>
              <a:ext uri="{96DAC541-7B7A-43D3-8B79-37D633B846F1}">
                <asvg:svgBlip xmlns:asvg="http://schemas.microsoft.com/office/drawing/2016/SVG/main" r:embed="rId1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5F2E9B-77D9-47B2-9404-F0F61224F8D4}">
      <dsp:nvSpPr>
        <dsp:cNvPr id="0" name=""/>
        <dsp:cNvSpPr/>
      </dsp:nvSpPr>
      <dsp:spPr>
        <a:xfrm>
          <a:off x="643036" y="4116140"/>
          <a:ext cx="9948767" cy="5254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latin typeface="Franklin Gothic Book" panose="020B0503020102020204"/>
              <a:ea typeface="+mn-ea"/>
              <a:cs typeface="+mn-cs"/>
            </a:rPr>
            <a:t>Increases resilience </a:t>
          </a:r>
          <a:r>
            <a:rPr lang="en-US" sz="2000" b="0" kern="1200" dirty="0">
              <a:latin typeface="Franklin Gothic Book" panose="020B0503020102020204"/>
              <a:ea typeface="+mn-ea"/>
              <a:cs typeface="+mn-cs"/>
            </a:rPr>
            <a:t>for reliable use of community facilities</a:t>
          </a:r>
          <a:endParaRPr lang="en-US" sz="1600" kern="1200" dirty="0"/>
        </a:p>
      </dsp:txBody>
      <dsp:txXfrm>
        <a:off x="643036" y="4116140"/>
        <a:ext cx="9948767" cy="525451"/>
      </dsp:txXfrm>
    </dsp:sp>
    <dsp:sp modelId="{C2F68EB9-A5EE-4B75-BF82-B821EDC6F637}">
      <dsp:nvSpPr>
        <dsp:cNvPr id="0" name=""/>
        <dsp:cNvSpPr/>
      </dsp:nvSpPr>
      <dsp:spPr>
        <a:xfrm>
          <a:off x="0" y="4830318"/>
          <a:ext cx="10640002" cy="556482"/>
        </a:xfrm>
        <a:prstGeom prst="roundRect">
          <a:avLst>
            <a:gd name="adj" fmla="val 10000"/>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E99E6A-B15C-4270-BFDE-B38C13935EC5}">
      <dsp:nvSpPr>
        <dsp:cNvPr id="0" name=""/>
        <dsp:cNvSpPr/>
      </dsp:nvSpPr>
      <dsp:spPr>
        <a:xfrm>
          <a:off x="168335" y="4947413"/>
          <a:ext cx="306364" cy="306065"/>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C1558B0-6FA3-493F-AC18-0EFC020C97B7}">
      <dsp:nvSpPr>
        <dsp:cNvPr id="0" name=""/>
        <dsp:cNvSpPr/>
      </dsp:nvSpPr>
      <dsp:spPr>
        <a:xfrm>
          <a:off x="643036" y="4847510"/>
          <a:ext cx="9948767" cy="474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5610" tIns="55610" rIns="55610" bIns="55610" numCol="1" spcCol="1270" anchor="ctr" anchorCtr="0">
          <a:noAutofit/>
        </a:bodyPr>
        <a:lstStyle/>
        <a:p>
          <a:pPr marL="0" lvl="0" indent="0" algn="l" defTabSz="889000">
            <a:lnSpc>
              <a:spcPct val="100000"/>
            </a:lnSpc>
            <a:spcBef>
              <a:spcPct val="0"/>
            </a:spcBef>
            <a:spcAft>
              <a:spcPct val="35000"/>
            </a:spcAft>
            <a:buNone/>
          </a:pPr>
          <a:r>
            <a:rPr lang="en-US" sz="2000" b="1" kern="1200" dirty="0"/>
            <a:t>Creates jobs </a:t>
          </a:r>
          <a:r>
            <a:rPr lang="en-US" sz="2000" b="0" kern="1200" dirty="0"/>
            <a:t>and supports local economic development</a:t>
          </a:r>
        </a:p>
      </dsp:txBody>
      <dsp:txXfrm>
        <a:off x="643036" y="4847510"/>
        <a:ext cx="9948767" cy="47483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D95DDD-FD5A-439E-B938-56A5FA6DAEB3}">
      <dsp:nvSpPr>
        <dsp:cNvPr id="0" name=""/>
        <dsp:cNvSpPr/>
      </dsp:nvSpPr>
      <dsp:spPr>
        <a:xfrm rot="5400000">
          <a:off x="-204186" y="206881"/>
          <a:ext cx="1361244" cy="952871"/>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Explore</a:t>
          </a:r>
        </a:p>
      </dsp:txBody>
      <dsp:txXfrm rot="-5400000">
        <a:off x="1" y="479131"/>
        <a:ext cx="952871" cy="408373"/>
      </dsp:txXfrm>
    </dsp:sp>
    <dsp:sp modelId="{A14FE69E-F78F-43E2-8DC4-18B0B6B8A036}">
      <dsp:nvSpPr>
        <dsp:cNvPr id="0" name=""/>
        <dsp:cNvSpPr/>
      </dsp:nvSpPr>
      <dsp:spPr>
        <a:xfrm rot="5400000">
          <a:off x="3328093" y="-2372527"/>
          <a:ext cx="884808" cy="5635252"/>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None/>
          </a:pPr>
          <a:r>
            <a:rPr lang="en-US" sz="2100" kern="1200" dirty="0"/>
            <a:t>   Explore if ESPC is right for your organization</a:t>
          </a:r>
        </a:p>
        <a:p>
          <a:pPr marL="457200" lvl="2" indent="-228600" algn="l" defTabSz="933450">
            <a:lnSpc>
              <a:spcPct val="90000"/>
            </a:lnSpc>
            <a:spcBef>
              <a:spcPct val="0"/>
            </a:spcBef>
            <a:spcAft>
              <a:spcPct val="15000"/>
            </a:spcAft>
            <a:buFont typeface="Wingdings" panose="05000000000000000000" pitchFamily="2" charset="2"/>
            <a:buChar char="Ø"/>
          </a:pPr>
          <a:r>
            <a:rPr lang="en-US" sz="2100" kern="1200" dirty="0"/>
            <a:t>Examine </a:t>
          </a:r>
          <a:r>
            <a:rPr lang="en-US" sz="2100" kern="1200" dirty="0">
              <a:hlinkClick xmlns:r="http://schemas.openxmlformats.org/officeDocument/2006/relationships" r:id="rId1"/>
            </a:rPr>
            <a:t>DOE’s ESPC Toolkit</a:t>
          </a:r>
          <a:r>
            <a:rPr lang="en-US" sz="2100" kern="1200" dirty="0"/>
            <a:t> </a:t>
          </a:r>
        </a:p>
      </dsp:txBody>
      <dsp:txXfrm rot="-5400000">
        <a:off x="952872" y="45887"/>
        <a:ext cx="5592059" cy="798422"/>
      </dsp:txXfrm>
    </dsp:sp>
    <dsp:sp modelId="{8D6DEE16-8313-41D3-839B-98F9F9771F35}">
      <dsp:nvSpPr>
        <dsp:cNvPr id="0" name=""/>
        <dsp:cNvSpPr/>
      </dsp:nvSpPr>
      <dsp:spPr>
        <a:xfrm rot="5400000">
          <a:off x="-204186" y="1422696"/>
          <a:ext cx="1361244" cy="952871"/>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Learn</a:t>
          </a:r>
        </a:p>
      </dsp:txBody>
      <dsp:txXfrm rot="-5400000">
        <a:off x="1" y="1694946"/>
        <a:ext cx="952871" cy="408373"/>
      </dsp:txXfrm>
    </dsp:sp>
    <dsp:sp modelId="{0A173079-203E-41A0-B7F5-216FE04766CD}">
      <dsp:nvSpPr>
        <dsp:cNvPr id="0" name=""/>
        <dsp:cNvSpPr/>
      </dsp:nvSpPr>
      <dsp:spPr>
        <a:xfrm rot="5400000">
          <a:off x="3328093" y="-1156712"/>
          <a:ext cx="884808" cy="5635252"/>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None/>
          </a:pPr>
          <a:r>
            <a:rPr lang="en-US" sz="2100" kern="1200"/>
            <a:t>Learn more about the ESPC Campaign</a:t>
          </a:r>
        </a:p>
        <a:p>
          <a:pPr marL="457200" lvl="2" indent="-228600" algn="l" defTabSz="933450">
            <a:lnSpc>
              <a:spcPct val="90000"/>
            </a:lnSpc>
            <a:spcBef>
              <a:spcPct val="0"/>
            </a:spcBef>
            <a:spcAft>
              <a:spcPct val="15000"/>
            </a:spcAft>
            <a:buFont typeface="Wingdings" panose="05000000000000000000" pitchFamily="2" charset="2"/>
            <a:buChar char="Ø"/>
          </a:pPr>
          <a:r>
            <a:rPr lang="en-US" sz="2100" kern="1200" dirty="0"/>
            <a:t>Visit the </a:t>
          </a:r>
          <a:r>
            <a:rPr lang="en-US" sz="2100" kern="1200" dirty="0">
              <a:hlinkClick xmlns:r="http://schemas.openxmlformats.org/officeDocument/2006/relationships" r:id="rId2"/>
            </a:rPr>
            <a:t>campaign website</a:t>
          </a:r>
          <a:endParaRPr lang="en-US" sz="2100" kern="1200" dirty="0"/>
        </a:p>
      </dsp:txBody>
      <dsp:txXfrm rot="-5400000">
        <a:off x="952872" y="1261702"/>
        <a:ext cx="5592059" cy="798422"/>
      </dsp:txXfrm>
    </dsp:sp>
    <dsp:sp modelId="{A9AB8DD0-0103-47B6-8A30-CCFAB40F3F56}">
      <dsp:nvSpPr>
        <dsp:cNvPr id="0" name=""/>
        <dsp:cNvSpPr/>
      </dsp:nvSpPr>
      <dsp:spPr>
        <a:xfrm rot="5400000">
          <a:off x="-204186" y="2638512"/>
          <a:ext cx="1361244" cy="952871"/>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Contact</a:t>
          </a:r>
        </a:p>
      </dsp:txBody>
      <dsp:txXfrm rot="-5400000">
        <a:off x="1" y="2910762"/>
        <a:ext cx="952871" cy="408373"/>
      </dsp:txXfrm>
    </dsp:sp>
    <dsp:sp modelId="{A9944B58-80CF-489C-981B-09B0BC27E19F}">
      <dsp:nvSpPr>
        <dsp:cNvPr id="0" name=""/>
        <dsp:cNvSpPr/>
      </dsp:nvSpPr>
      <dsp:spPr>
        <a:xfrm rot="5400000">
          <a:off x="3328093" y="59103"/>
          <a:ext cx="884808" cy="5635252"/>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None/>
          </a:pPr>
          <a:r>
            <a:rPr lang="en-US" sz="2100" kern="1200"/>
            <a:t>Contact the DOE ESPC Campaign team to enroll</a:t>
          </a:r>
        </a:p>
        <a:p>
          <a:pPr marL="457200" lvl="2" indent="-228600" algn="l" defTabSz="933450">
            <a:lnSpc>
              <a:spcPct val="90000"/>
            </a:lnSpc>
            <a:spcBef>
              <a:spcPct val="0"/>
            </a:spcBef>
            <a:spcAft>
              <a:spcPct val="15000"/>
            </a:spcAft>
            <a:buFont typeface="Wingdings" panose="05000000000000000000" pitchFamily="2" charset="2"/>
            <a:buChar char="Ø"/>
          </a:pPr>
          <a:r>
            <a:rPr lang="en-US" sz="2100" kern="1200"/>
            <a:t>Email at </a:t>
          </a:r>
          <a:r>
            <a:rPr lang="en-US" sz="2100" kern="1200">
              <a:hlinkClick xmlns:r="http://schemas.openxmlformats.org/officeDocument/2006/relationships" r:id="rId3"/>
            </a:rPr>
            <a:t>ESPCcampaign@hq.doe.gov</a:t>
          </a:r>
          <a:r>
            <a:rPr lang="en-US" sz="2100" kern="1200"/>
            <a:t> </a:t>
          </a:r>
        </a:p>
      </dsp:txBody>
      <dsp:txXfrm rot="-5400000">
        <a:off x="952872" y="2477518"/>
        <a:ext cx="5592059" cy="798422"/>
      </dsp:txXfrm>
    </dsp:sp>
    <dsp:sp modelId="{5E111AED-6F22-4437-8744-96FB9907610D}">
      <dsp:nvSpPr>
        <dsp:cNvPr id="0" name=""/>
        <dsp:cNvSpPr/>
      </dsp:nvSpPr>
      <dsp:spPr>
        <a:xfrm rot="5400000">
          <a:off x="-204186" y="3854327"/>
          <a:ext cx="1361244" cy="952871"/>
        </a:xfrm>
        <a:prstGeom prst="chevron">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w="6350" cap="flat" cmpd="sng" algn="ctr">
          <a:solidFill>
            <a:schemeClr val="accent6">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a:t>Join!</a:t>
          </a:r>
        </a:p>
      </dsp:txBody>
      <dsp:txXfrm rot="-5400000">
        <a:off x="1" y="4126577"/>
        <a:ext cx="952871" cy="408373"/>
      </dsp:txXfrm>
    </dsp:sp>
    <dsp:sp modelId="{972D7492-B04A-47D1-8940-21A573D4CDDF}">
      <dsp:nvSpPr>
        <dsp:cNvPr id="0" name=""/>
        <dsp:cNvSpPr/>
      </dsp:nvSpPr>
      <dsp:spPr>
        <a:xfrm rot="5400000">
          <a:off x="3328093" y="1274919"/>
          <a:ext cx="884808" cy="5635252"/>
        </a:xfrm>
        <a:prstGeom prst="round2SameRect">
          <a:avLst/>
        </a:prstGeom>
        <a:solidFill>
          <a:schemeClr val="lt1">
            <a:alpha val="90000"/>
            <a:hueOff val="0"/>
            <a:satOff val="0"/>
            <a:lumOff val="0"/>
            <a:alphaOff val="0"/>
          </a:schemeClr>
        </a:solidFill>
        <a:ln w="6350" cap="flat" cmpd="sng" algn="ctr">
          <a:solidFill>
            <a:schemeClr val="accent6">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None/>
          </a:pPr>
          <a:r>
            <a:rPr lang="en-US" sz="2100" kern="1200"/>
            <a:t>Submit the partnership agreement </a:t>
          </a:r>
        </a:p>
        <a:p>
          <a:pPr marL="457200" lvl="2" indent="-228600" algn="l" defTabSz="933450">
            <a:lnSpc>
              <a:spcPct val="90000"/>
            </a:lnSpc>
            <a:spcBef>
              <a:spcPct val="0"/>
            </a:spcBef>
            <a:spcAft>
              <a:spcPct val="15000"/>
            </a:spcAft>
            <a:buFont typeface="Wingdings" panose="05000000000000000000" pitchFamily="2" charset="2"/>
            <a:buChar char="Ø"/>
          </a:pPr>
          <a:r>
            <a:rPr lang="en-US" sz="2100" kern="1200"/>
            <a:t>Join the ESPC Campaign today!</a:t>
          </a:r>
        </a:p>
      </dsp:txBody>
      <dsp:txXfrm rot="-5400000">
        <a:off x="952872" y="3693334"/>
        <a:ext cx="5592059" cy="79842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EB8C81-D818-42A6-8279-341101A8AB75}" type="datetimeFigureOut">
              <a:rPr lang="en-US" smtClean="0"/>
              <a:t>4/18/2024</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E46847-82D3-454E-BCBE-0BBCEE80224D}" type="slidenum">
              <a:rPr lang="en-US" smtClean="0"/>
              <a:t>‹#›</a:t>
            </a:fld>
            <a:endParaRPr lang="en-US"/>
          </a:p>
        </p:txBody>
      </p:sp>
    </p:spTree>
    <p:extLst>
      <p:ext uri="{BB962C8B-B14F-4D97-AF65-F5344CB8AC3E}">
        <p14:creationId xmlns:p14="http://schemas.microsoft.com/office/powerpoint/2010/main" val="15824804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DB8D389-6BCC-4F57-8702-BA43211BFE1E}" type="datetimeFigureOut">
              <a:rPr lang="en-US" smtClean="0"/>
              <a:t>4/18/2024</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52FDA2C-45B0-43D0-825E-4986C1E0387B}" type="slidenum">
              <a:rPr lang="en-US" smtClean="0"/>
              <a:t>‹#›</a:t>
            </a:fld>
            <a:endParaRPr lang="en-US"/>
          </a:p>
        </p:txBody>
      </p:sp>
    </p:spTree>
    <p:extLst>
      <p:ext uri="{BB962C8B-B14F-4D97-AF65-F5344CB8AC3E}">
        <p14:creationId xmlns:p14="http://schemas.microsoft.com/office/powerpoint/2010/main" val="42476038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baseline="0" dirty="0">
                <a:highlight>
                  <a:srgbClr val="FFFF00"/>
                </a:highlight>
              </a:rPr>
              <a:t>NOTE: Areas highlighted in yellow should be edited by the presenter</a:t>
            </a:r>
            <a:r>
              <a:rPr lang="en-US" sz="1800" b="1" baseline="0" dirty="0"/>
              <a:t>. </a:t>
            </a:r>
            <a:endParaRPr lang="en-US" sz="1800" baseline="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These slides are meant to support an introduction to ESPC and the U.S. Department of Energy’s ESPC Campaign.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These slides </a:t>
            </a:r>
            <a:r>
              <a:rPr lang="en-US" sz="1800" baseline="0" dirty="0"/>
              <a:t>should be tailored to fit the audience and circumstances.</a:t>
            </a:r>
          </a:p>
          <a:p>
            <a:pPr marL="171450" indent="-171450">
              <a:buFont typeface="Arial" panose="020B0604020202020204" pitchFamily="34" charset="0"/>
              <a:buChar char="•"/>
            </a:pPr>
            <a:r>
              <a:rPr lang="en-US" sz="1800" baseline="0" dirty="0"/>
              <a:t>Potential audiences include organizations in the</a:t>
            </a:r>
            <a:r>
              <a:rPr lang="en-US" sz="1800" dirty="0"/>
              <a:t> municipal and state governments, universities and colleges, schools, and hospitals (MUSH) market and other public sector entities interested in or actively engaged in implementing an energy savings performance contract.</a:t>
            </a:r>
          </a:p>
        </p:txBody>
      </p:sp>
      <p:sp>
        <p:nvSpPr>
          <p:cNvPr id="4" name="Slide Number Placeholder 3"/>
          <p:cNvSpPr>
            <a:spLocks noGrp="1"/>
          </p:cNvSpPr>
          <p:nvPr>
            <p:ph type="sldNum" sz="quarter" idx="10"/>
          </p:nvPr>
        </p:nvSpPr>
        <p:spPr/>
        <p:txBody>
          <a:bodyPr/>
          <a:lstStyle/>
          <a:p>
            <a:fld id="{952FDA2C-45B0-43D0-825E-4986C1E0387B}" type="slidenum">
              <a:rPr lang="en-US" smtClean="0"/>
              <a:t>1</a:t>
            </a:fld>
            <a:endParaRPr lang="en-US"/>
          </a:p>
        </p:txBody>
      </p:sp>
    </p:spTree>
    <p:extLst>
      <p:ext uri="{BB962C8B-B14F-4D97-AF65-F5344CB8AC3E}">
        <p14:creationId xmlns:p14="http://schemas.microsoft.com/office/powerpoint/2010/main" val="2012720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Use these resources to continue learning about ESPC and explore its fit for your organization’s needs.</a:t>
            </a:r>
          </a:p>
        </p:txBody>
      </p:sp>
      <p:sp>
        <p:nvSpPr>
          <p:cNvPr id="4" name="Slide Number Placeholder 3"/>
          <p:cNvSpPr>
            <a:spLocks noGrp="1"/>
          </p:cNvSpPr>
          <p:nvPr>
            <p:ph type="sldNum" sz="quarter" idx="5"/>
          </p:nvPr>
        </p:nvSpPr>
        <p:spPr/>
        <p:txBody>
          <a:bodyPr/>
          <a:lstStyle/>
          <a:p>
            <a:fld id="{952FDA2C-45B0-43D0-825E-4986C1E0387B}" type="slidenum">
              <a:rPr lang="en-US" smtClean="0"/>
              <a:t>10</a:t>
            </a:fld>
            <a:endParaRPr lang="en-US"/>
          </a:p>
        </p:txBody>
      </p:sp>
    </p:spTree>
    <p:extLst>
      <p:ext uri="{BB962C8B-B14F-4D97-AF65-F5344CB8AC3E}">
        <p14:creationId xmlns:p14="http://schemas.microsoft.com/office/powerpoint/2010/main" val="31481499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highlight>
                  <a:srgbClr val="FFFF00"/>
                </a:highlight>
              </a:rPr>
              <a:t>Presenters</a:t>
            </a:r>
            <a:r>
              <a:rPr lang="en-US" sz="1800" b="1" dirty="0"/>
              <a:t>: Swap this slide with slide 6, depending on your audience</a:t>
            </a:r>
            <a:endParaRPr lang="en-US" sz="1800" b="1" kern="1200" dirty="0">
              <a:solidFill>
                <a:schemeClr val="tx1"/>
              </a:solidFill>
              <a:latin typeface="+mn-lt"/>
              <a:ea typeface="+mn-ea"/>
              <a:cs typeface="+mn-cs"/>
            </a:endParaRPr>
          </a:p>
          <a:p>
            <a:pPr marL="171450" indent="-171450">
              <a:buFont typeface="Arial" panose="020B0604020202020204" pitchFamily="34" charset="0"/>
              <a:buChar char="•"/>
            </a:pPr>
            <a:endParaRPr lang="en-US" sz="1800" kern="120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The ESPC Campaign is a national initiative that engages states, local governments, schools, universities, hospitals, as well as market stakeholders to support, expand, and enhance the use of ESPC to achieve significant energy, environmental, and cost savings across the public sector.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Through this initiative, DOE works with Campaign partners to increase awareness of the benefits of performance contracting, and to share practical resources and best practice approaches that will strengthen ESPC and measurement and verification knowledge and implementation.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ESPC Campaign partners contribute to the collective goal of reaching $1 billion in measured and verified savings from ESPC, which is framed around the cornerstone of an ESPC contract, the savings guarantee.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baseline="0" dirty="0"/>
              <a:t>Campaign Leaders </a:t>
            </a:r>
            <a:r>
              <a:rPr lang="en-US" sz="1800" b="0" i="0" baseline="0" dirty="0"/>
              <a:t>are State Energy Offices or other organizations prepared to establish, strengthen, and expand programs to support public entities in using ESPC. Campaign Leaders encourage public institutions in their state to participating in the ESPC Campaign and draw on their unique ability to work with ESPC Champions to tackle barriers, adopt best practices, meet local requirements, and demonstrate impact. Campaign Leaders connect with DOE and peer resources, share lessons learned, solutions, and best practices, and showcase the impact of their ESPC programs.</a:t>
            </a:r>
            <a:endParaRPr lang="en-US" sz="1800" dirty="0"/>
          </a:p>
          <a:p>
            <a:pPr algn="l"/>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66A37D-2343-4409-A6FE-2F66D1E6EB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09643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dirty="0"/>
              <a:t>ESPC is a proven, budget-neutral contracting and financing method that is primarily used by the public sector, that can support energy and water efficiency retrofits, renewable energy integration, as well as other building and equipment upgrades.</a:t>
            </a:r>
            <a:endParaRPr lang="en-US" sz="1800" kern="120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latin typeface="+mn-lt"/>
                <a:ea typeface="+mn-ea"/>
                <a:cs typeface="+mn-cs"/>
              </a:rPr>
              <a:t>Process Overview: A facility owner contracts with an energy service company (ESCO) to implement facility upgrades that are paid for over time with guaranteed energy, water, and cost savings</a:t>
            </a:r>
            <a:r>
              <a:rPr lang="en-US" sz="1800" dirty="0"/>
              <a:t>, and the ESCO guarantees the energy savings and performance of the new equipment. </a:t>
            </a:r>
            <a:endParaRPr lang="en-US" sz="1800" kern="1200" dirty="0">
              <a:solidFill>
                <a:schemeClr val="tx1"/>
              </a:solidFill>
              <a:latin typeface="+mn-lt"/>
              <a:ea typeface="+mn-ea"/>
              <a:cs typeface="+mn-cs"/>
            </a:endParaRPr>
          </a:p>
          <a:p>
            <a:pPr marL="171450" indent="-171450">
              <a:buFont typeface="Arial" panose="020B0604020202020204" pitchFamily="34" charset="0"/>
              <a:buChar char="•"/>
            </a:pPr>
            <a:r>
              <a:rPr lang="en-US" sz="1800" dirty="0"/>
              <a:t>ESPC projects are implemented using funds (such as capital budget or grants), or financing obtained by the customer.</a:t>
            </a:r>
          </a:p>
          <a:p>
            <a:pPr marL="0" indent="0">
              <a:buFont typeface="Arial" panose="020B0604020202020204" pitchFamily="34" charset="0"/>
              <a:buNone/>
            </a:pPr>
            <a:endParaRPr lang="en-US" sz="1800" kern="1200" dirty="0">
              <a:solidFill>
                <a:schemeClr val="tx1"/>
              </a:solidFill>
              <a:latin typeface="+mn-lt"/>
              <a:ea typeface="+mn-ea"/>
              <a:cs typeface="+mn-cs"/>
            </a:endParaRPr>
          </a:p>
          <a:p>
            <a:pPr marL="171450" indent="-171450">
              <a:buFont typeface="Arial" panose="020B0604020202020204" pitchFamily="34" charset="0"/>
              <a:buChar char="•"/>
            </a:pPr>
            <a:r>
              <a:rPr lang="en-US" sz="1800" kern="1200" dirty="0">
                <a:solidFill>
                  <a:schemeClr val="tx1"/>
                </a:solidFill>
                <a:latin typeface="+mn-lt"/>
                <a:ea typeface="+mn-ea"/>
                <a:cs typeface="+mn-cs"/>
              </a:rPr>
              <a:t>Nationwide, ESPC is approximately an $5 billion/year industry in the MUSH (municipal and state government, universities and colleges, schools, and hospitals) market. </a:t>
            </a:r>
          </a:p>
          <a:p>
            <a:pPr marL="171450" indent="-171450">
              <a:buFont typeface="Arial" panose="020B0604020202020204" pitchFamily="34" charset="0"/>
              <a:buChar char="•"/>
            </a:pPr>
            <a:r>
              <a:rPr lang="en-US" sz="1800" kern="1200" dirty="0">
                <a:solidFill>
                  <a:schemeClr val="tx1"/>
                </a:solidFill>
                <a:latin typeface="+mn-lt"/>
                <a:ea typeface="+mn-ea"/>
                <a:cs typeface="+mn-cs"/>
              </a:rPr>
              <a:t>Originated in the 1970s; 49 states have enacted ESPC legislation. </a:t>
            </a:r>
          </a:p>
          <a:p>
            <a:pPr marL="171450" indent="-171450">
              <a:buFont typeface="Arial" panose="020B0604020202020204" pitchFamily="34" charset="0"/>
              <a:buChar char="•"/>
            </a:pPr>
            <a:r>
              <a:rPr lang="en-US" sz="1800" dirty="0"/>
              <a:t>Consider adding a verbal mention of the </a:t>
            </a:r>
            <a:r>
              <a:rPr lang="en-US" sz="1800" dirty="0">
                <a:highlight>
                  <a:srgbClr val="C0C0C0"/>
                </a:highlight>
                <a:latin typeface="+mn-lt"/>
              </a:rPr>
              <a:t>State/City/County</a:t>
            </a:r>
            <a:r>
              <a:rPr lang="en-US" sz="1800" dirty="0">
                <a:latin typeface="+mn-lt"/>
              </a:rPr>
              <a:t>] project records and successes with ESPC in the past.</a:t>
            </a:r>
            <a:endParaRPr lang="en-US" sz="1800" dirty="0">
              <a:latin typeface="+mn-lt"/>
              <a:cs typeface="Calibri"/>
            </a:endParaRPr>
          </a:p>
          <a:p>
            <a:pPr marL="628650" lvl="1" indent="-171450">
              <a:buFont typeface="Arial" panose="020B0604020202020204" pitchFamily="34" charset="0"/>
              <a:buChar char="•"/>
            </a:pPr>
            <a:r>
              <a:rPr lang="en-US" sz="1800" dirty="0">
                <a:latin typeface="+mn-lt"/>
              </a:rPr>
              <a:t>E.g., number of ESPC projects under the state program, $ savings estimate, etc.</a:t>
            </a:r>
            <a:endParaRPr lang="en-US" sz="1800" dirty="0">
              <a:latin typeface="+mn-lt"/>
              <a:cs typeface="Calibri"/>
            </a:endParaRPr>
          </a:p>
          <a:p>
            <a:pPr marL="0" indent="0">
              <a:buFont typeface="Arial" panose="020B0604020202020204" pitchFamily="34" charset="0"/>
              <a:buNone/>
            </a:pPr>
            <a:endParaRPr lang="en-US" sz="1800" kern="1200" dirty="0">
              <a:solidFill>
                <a:schemeClr val="tx1"/>
              </a:solidFill>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952FDA2C-45B0-43D0-825E-4986C1E0387B}" type="slidenum">
              <a:rPr lang="en-US" smtClean="0"/>
              <a:t>2</a:t>
            </a:fld>
            <a:endParaRPr lang="en-US"/>
          </a:p>
        </p:txBody>
      </p:sp>
    </p:spTree>
    <p:extLst>
      <p:ext uri="{BB962C8B-B14F-4D97-AF65-F5344CB8AC3E}">
        <p14:creationId xmlns:p14="http://schemas.microsoft.com/office/powerpoint/2010/main" val="739688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800" kern="1200">
                <a:solidFill>
                  <a:schemeClr val="tx1"/>
                </a:solidFill>
                <a:latin typeface="+mn-lt"/>
                <a:ea typeface="+mn-ea"/>
                <a:cs typeface="+mn-cs"/>
              </a:rPr>
              <a:t>Note that projects can be structured to be either cash flow positive or neutral during the payback period.</a:t>
            </a:r>
          </a:p>
          <a:p>
            <a:pPr marL="171450" indent="-171450">
              <a:buFont typeface="Arial" panose="020B0604020202020204" pitchFamily="34" charset="0"/>
              <a:buChar char="•"/>
            </a:pPr>
            <a:r>
              <a:rPr lang="en-US" sz="1800" kern="1200">
                <a:solidFill>
                  <a:schemeClr val="tx1"/>
                </a:solidFill>
                <a:latin typeface="+mn-lt"/>
                <a:ea typeface="+mn-ea"/>
                <a:cs typeface="+mn-cs"/>
              </a:rPr>
              <a:t>This graph illustrates a cash-flow positive payback period.</a:t>
            </a:r>
          </a:p>
          <a:p>
            <a:pPr marL="171450" indent="-171450">
              <a:buFont typeface="Arial" panose="020B0604020202020204" pitchFamily="34" charset="0"/>
              <a:buChar char="•"/>
            </a:pPr>
            <a:r>
              <a:rPr lang="en-US" sz="1800" kern="1200">
                <a:solidFill>
                  <a:schemeClr val="tx1"/>
                </a:solidFill>
                <a:latin typeface="+mn-lt"/>
                <a:ea typeface="+mn-ea"/>
                <a:cs typeface="+mn-cs"/>
              </a:rPr>
              <a:t>A cash-flow neutral structure has the benefit of delivering even bigger budget savings over the long run.</a:t>
            </a:r>
          </a:p>
        </p:txBody>
      </p:sp>
      <p:sp>
        <p:nvSpPr>
          <p:cNvPr id="4" name="Slide Number Placeholder 3"/>
          <p:cNvSpPr>
            <a:spLocks noGrp="1"/>
          </p:cNvSpPr>
          <p:nvPr>
            <p:ph type="sldNum" sz="quarter" idx="10"/>
          </p:nvPr>
        </p:nvSpPr>
        <p:spPr/>
        <p:txBody>
          <a:bodyPr/>
          <a:lstStyle/>
          <a:p>
            <a:fld id="{952FDA2C-45B0-43D0-825E-4986C1E0387B}" type="slidenum">
              <a:rPr lang="en-US" smtClean="0"/>
              <a:t>3</a:t>
            </a:fld>
            <a:endParaRPr lang="en-US"/>
          </a:p>
        </p:txBody>
      </p:sp>
    </p:spTree>
    <p:extLst>
      <p:ext uri="{BB962C8B-B14F-4D97-AF65-F5344CB8AC3E}">
        <p14:creationId xmlns:p14="http://schemas.microsoft.com/office/powerpoint/2010/main" val="497247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highlight>
                  <a:srgbClr val="FFFF00"/>
                </a:highlight>
              </a:rPr>
              <a:t>Presenters</a:t>
            </a:r>
            <a:r>
              <a:rPr lang="en-US" sz="1800" dirty="0"/>
              <a:t>: Highlight, </a:t>
            </a:r>
            <a:r>
              <a:rPr lang="en-US" sz="1800" kern="1200" dirty="0">
                <a:solidFill>
                  <a:schemeClr val="tx1"/>
                </a:solidFill>
                <a:latin typeface="+mn-lt"/>
                <a:ea typeface="+mn-ea"/>
                <a:cs typeface="+mn-cs"/>
              </a:rPr>
              <a:t>re-order, or add additional benefits as you see fit for the audience. </a:t>
            </a:r>
          </a:p>
          <a:p>
            <a:pPr marL="171450" indent="-171450">
              <a:buFont typeface="Arial" panose="020B0604020202020204" pitchFamily="34" charset="0"/>
              <a:buChar char="•"/>
            </a:pPr>
            <a:r>
              <a:rPr lang="en-US" sz="1800" kern="1200" dirty="0">
                <a:solidFill>
                  <a:schemeClr val="tx1"/>
                </a:solidFill>
                <a:latin typeface="+mn-lt"/>
                <a:ea typeface="+mn-ea"/>
                <a:cs typeface="+mn-cs"/>
              </a:rPr>
              <a:t>Other benefits that may be appropriate to mention include:</a:t>
            </a:r>
          </a:p>
          <a:p>
            <a:pPr marL="631908" lvl="1" indent="-174708">
              <a:buFont typeface="Arial" panose="020B0604020202020204" pitchFamily="34" charset="0"/>
              <a:buChar char="•"/>
            </a:pPr>
            <a:r>
              <a:rPr lang="en-US" sz="1800" kern="1200" dirty="0">
                <a:solidFill>
                  <a:schemeClr val="tx1"/>
                </a:solidFill>
                <a:latin typeface="+mn-lt"/>
                <a:ea typeface="+mn-ea"/>
                <a:cs typeface="+mn-cs"/>
              </a:rPr>
              <a:t>Energy security/independence</a:t>
            </a:r>
          </a:p>
          <a:p>
            <a:pPr marL="631908" lvl="1" indent="-174708">
              <a:buFont typeface="Arial" panose="020B0604020202020204" pitchFamily="34" charset="0"/>
              <a:buChar char="•"/>
            </a:pPr>
            <a:r>
              <a:rPr lang="en-US" sz="1800" kern="1200" dirty="0">
                <a:solidFill>
                  <a:schemeClr val="tx1"/>
                </a:solidFill>
                <a:latin typeface="+mn-lt"/>
                <a:ea typeface="+mn-ea"/>
                <a:cs typeface="+mn-cs"/>
              </a:rPr>
              <a:t>Resource stewardship</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latin typeface="+mn-lt"/>
                <a:ea typeface="+mn-ea"/>
                <a:cs typeface="+mn-cs"/>
              </a:rPr>
              <a:t>Greenhouse gas emissions reduction</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dirty="0">
                <a:solidFill>
                  <a:schemeClr val="tx1"/>
                </a:solidFill>
                <a:latin typeface="+mn-lt"/>
                <a:ea typeface="+mn-ea"/>
                <a:cs typeface="+mn-cs"/>
              </a:rPr>
              <a:t>Opportunities for renewable energy integration</a:t>
            </a:r>
          </a:p>
          <a:p>
            <a:pPr marL="631908" lvl="1" indent="-174708">
              <a:buFont typeface="Arial" panose="020B0604020202020204" pitchFamily="34" charset="0"/>
              <a:buChar char="•"/>
            </a:pPr>
            <a:r>
              <a:rPr lang="en-US" sz="1800" kern="1200" dirty="0">
                <a:solidFill>
                  <a:schemeClr val="tx1"/>
                </a:solidFill>
                <a:latin typeface="+mn-lt"/>
                <a:ea typeface="+mn-ea"/>
                <a:cs typeface="+mn-cs"/>
              </a:rPr>
              <a:t>Contribute to meeting demand side management (DSM) goals</a:t>
            </a:r>
          </a:p>
          <a:p>
            <a:pPr marL="631908" lvl="1" indent="-174708">
              <a:buFont typeface="Arial" panose="020B0604020202020204" pitchFamily="34" charset="0"/>
              <a:buChar char="•"/>
            </a:pPr>
            <a:r>
              <a:rPr lang="en-US" sz="1800" kern="1200" dirty="0">
                <a:solidFill>
                  <a:schemeClr val="tx1"/>
                </a:solidFill>
                <a:latin typeface="+mn-lt"/>
                <a:ea typeface="+mn-ea"/>
                <a:cs typeface="+mn-cs"/>
              </a:rPr>
              <a:t>Help champion cost-effective government</a:t>
            </a:r>
          </a:p>
          <a:p>
            <a:pPr marL="631908" lvl="1" indent="-174708">
              <a:buFont typeface="Arial" panose="020B0604020202020204" pitchFamily="34" charset="0"/>
              <a:buChar char="•"/>
            </a:pPr>
            <a:endParaRPr lang="en-US" sz="1800" kern="1200" dirty="0">
              <a:solidFill>
                <a:schemeClr val="tx1"/>
              </a:solidFill>
              <a:latin typeface="+mn-lt"/>
              <a:ea typeface="+mn-ea"/>
              <a:cs typeface="+mn-cs"/>
            </a:endParaRPr>
          </a:p>
          <a:p>
            <a:pPr lvl="1"/>
            <a:endParaRPr lang="en-US" baseline="0" dirty="0"/>
          </a:p>
        </p:txBody>
      </p:sp>
      <p:sp>
        <p:nvSpPr>
          <p:cNvPr id="4" name="Slide Number Placeholder 3"/>
          <p:cNvSpPr>
            <a:spLocks noGrp="1"/>
          </p:cNvSpPr>
          <p:nvPr>
            <p:ph type="sldNum" sz="quarter" idx="10"/>
          </p:nvPr>
        </p:nvSpPr>
        <p:spPr/>
        <p:txBody>
          <a:bodyPr/>
          <a:lstStyle/>
          <a:p>
            <a:fld id="{952FDA2C-45B0-43D0-825E-4986C1E0387B}" type="slidenum">
              <a:rPr lang="en-US" smtClean="0"/>
              <a:t>4</a:t>
            </a:fld>
            <a:endParaRPr lang="en-US"/>
          </a:p>
        </p:txBody>
      </p:sp>
    </p:spTree>
    <p:extLst>
      <p:ext uri="{BB962C8B-B14F-4D97-AF65-F5344CB8AC3E}">
        <p14:creationId xmlns:p14="http://schemas.microsoft.com/office/powerpoint/2010/main" val="871109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highlight>
                  <a:srgbClr val="FFFF00"/>
                </a:highlight>
              </a:rPr>
              <a:t>Presenters</a:t>
            </a:r>
            <a:r>
              <a:rPr lang="en-US" sz="1800" dirty="0"/>
              <a:t>: </a:t>
            </a:r>
            <a:r>
              <a:rPr lang="en-US" sz="1800" b="0" dirty="0">
                <a:solidFill>
                  <a:srgbClr val="1D428A"/>
                </a:solidFill>
                <a:latin typeface="+mn-lt"/>
              </a:rPr>
              <a:t>It is useful to provide actionable information to the audience regarding available state ESPC programs/resources and contacts. Additional information you may provide here can include the following:</a:t>
            </a:r>
            <a:endParaRPr lang="en-US" sz="1800" b="0" dirty="0">
              <a:solidFill>
                <a:srgbClr val="1D428A"/>
              </a:solidFill>
              <a:latin typeface="+mn-lt"/>
              <a:cs typeface="Calibri"/>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1D428A"/>
                </a:solidFill>
                <a:latin typeface="+mn-lt"/>
              </a:rPr>
              <a:t>Relevant goals/targets</a:t>
            </a:r>
            <a:endParaRPr lang="en-US" sz="1800" dirty="0">
              <a:solidFill>
                <a:srgbClr val="1D428A"/>
              </a:solidFill>
              <a:latin typeface="+mn-lt"/>
              <a:cs typeface="Calibri"/>
            </a:endParaRP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1D428A"/>
                </a:solidFill>
                <a:latin typeface="+mn-lt"/>
              </a:rPr>
              <a:t>“ESPC is an important tool in helping [</a:t>
            </a:r>
            <a:r>
              <a:rPr lang="en-US" sz="1800" dirty="0">
                <a:solidFill>
                  <a:srgbClr val="1D428A"/>
                </a:solidFill>
                <a:highlight>
                  <a:srgbClr val="C0C0C0"/>
                </a:highlight>
                <a:latin typeface="+mn-lt"/>
              </a:rPr>
              <a:t>State/City/County</a:t>
            </a:r>
            <a:r>
              <a:rPr lang="en-US" sz="1800" dirty="0">
                <a:solidFill>
                  <a:srgbClr val="1D428A"/>
                </a:solidFill>
                <a:latin typeface="+mn-lt"/>
              </a:rPr>
              <a:t>] make progress towards its policy goals.”</a:t>
            </a:r>
            <a:endParaRPr lang="en-US" sz="1800" baseline="0" dirty="0">
              <a:latin typeface="+mn-lt"/>
            </a:endParaRPr>
          </a:p>
          <a:p>
            <a:pPr marL="628650" lvl="1" indent="-171450">
              <a:buFont typeface="Arial" panose="020B0604020202020204" pitchFamily="34" charset="0"/>
              <a:buChar char="•"/>
            </a:pPr>
            <a:r>
              <a:rPr lang="en-US" sz="1800" baseline="0" dirty="0">
                <a:latin typeface="+mn-lt"/>
              </a:rPr>
              <a:t>ESPC Program resources often include a state ESPC manual, FAQs, or model contract documents to assist with a project.</a:t>
            </a:r>
            <a:r>
              <a:rPr lang="en-US" sz="1800" dirty="0"/>
              <a:t> </a:t>
            </a:r>
            <a:endParaRPr lang="en-US" sz="1800" baseline="0" dirty="0">
              <a:latin typeface="+mn-lt"/>
              <a:cs typeface="Calibri"/>
            </a:endParaRPr>
          </a:p>
          <a:p>
            <a:pPr marL="171450" indent="-171450">
              <a:buFont typeface="Arial" panose="020B0604020202020204" pitchFamily="34" charset="0"/>
              <a:buChar char="•"/>
            </a:pPr>
            <a:r>
              <a:rPr lang="en-US" sz="1800" baseline="0" dirty="0">
                <a:latin typeface="+mn-lt"/>
              </a:rPr>
              <a:t>DOE’s Performance Contracting National Resource Center and ESPC Toolkit contain tools, educational guides, and other resources to assist ESPC customers in preparing for and implementing an ESPC project.</a:t>
            </a:r>
          </a:p>
          <a:p>
            <a:pPr marL="171450" indent="-171450">
              <a:buFont typeface="Arial" panose="020B0604020202020204" pitchFamily="34" charset="0"/>
              <a:buChar char="•"/>
            </a:pPr>
            <a:r>
              <a:rPr lang="en-US" sz="1800" baseline="0" dirty="0">
                <a:latin typeface="+mn-lt"/>
              </a:rPr>
              <a:t>DOE’s new ESPC Campaign enhances </a:t>
            </a:r>
            <a:endParaRPr lang="en-US" sz="1800" dirty="0"/>
          </a:p>
        </p:txBody>
      </p:sp>
      <p:sp>
        <p:nvSpPr>
          <p:cNvPr id="4" name="Slide Number Placeholder 3"/>
          <p:cNvSpPr>
            <a:spLocks noGrp="1"/>
          </p:cNvSpPr>
          <p:nvPr>
            <p:ph type="sldNum" sz="quarter" idx="10"/>
          </p:nvPr>
        </p:nvSpPr>
        <p:spPr/>
        <p:txBody>
          <a:bodyPr/>
          <a:lstStyle/>
          <a:p>
            <a:fld id="{952FDA2C-45B0-43D0-825E-4986C1E0387B}" type="slidenum">
              <a:rPr lang="en-US" smtClean="0"/>
              <a:t>5</a:t>
            </a:fld>
            <a:endParaRPr lang="en-US"/>
          </a:p>
        </p:txBody>
      </p:sp>
    </p:spTree>
    <p:extLst>
      <p:ext uri="{BB962C8B-B14F-4D97-AF65-F5344CB8AC3E}">
        <p14:creationId xmlns:p14="http://schemas.microsoft.com/office/powerpoint/2010/main" val="507142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highlight>
                  <a:srgbClr val="FFFF00"/>
                </a:highlight>
              </a:rPr>
              <a:t>Presenters</a:t>
            </a:r>
            <a:r>
              <a:rPr lang="en-US" sz="1800" b="1" dirty="0"/>
              <a:t>: Swap this slide with slide 11, depending on your audience</a:t>
            </a:r>
            <a:endParaRPr lang="en-US" sz="1800" b="1" kern="1200" dirty="0">
              <a:solidFill>
                <a:schemeClr val="tx1"/>
              </a:solidFill>
              <a:latin typeface="+mn-lt"/>
              <a:ea typeface="+mn-ea"/>
              <a:cs typeface="+mn-cs"/>
            </a:endParaRPr>
          </a:p>
          <a:p>
            <a:pPr marL="171450" indent="-171450">
              <a:buFont typeface="Arial" panose="020B0604020202020204" pitchFamily="34" charset="0"/>
              <a:buChar char="•"/>
            </a:pPr>
            <a:endParaRPr lang="en-US" sz="1800" kern="1200" dirty="0">
              <a:solidFill>
                <a:schemeClr val="tx1"/>
              </a:solidFill>
              <a:latin typeface="+mn-lt"/>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The ESPC Campaign is a national initiative that engages states, local governments, schools, universities, hospitals, as well as market stakeholders to support, expand, and enhance the use of ESPC to achieve significant energy, environmental, and cost savings across the public sector.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Through this initiative, DOE works with Campaign partners to increase awareness of the benefits of performance contracting, and to share practical resources and best practice approaches that will strengthen ESPC and measurement and verification knowledge and implementation.</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ESPC Campaign partners contribute to the collective goal of reaching $1 billion in measured and verified savings from ESPC, which is framed around the cornerstone of an ESPC contract, the savings guarantee.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800"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i="0" baseline="0" dirty="0"/>
              <a:t>ESPC Champions </a:t>
            </a:r>
            <a:r>
              <a:rPr lang="en-US" sz="1800" b="0" i="0" baseline="0" dirty="0"/>
              <a:t>are state and local agencies, K-12 school districts, institutions of higher education, hospitals, and other public sector entities seeking to connect with DOE and peer resources, share lessons learned, solutions, and best practices, and showcase the impact of their ESPC projects.</a:t>
            </a:r>
            <a:endParaRPr lang="en-US" sz="180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66A37D-2343-4409-A6FE-2F66D1E6EB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90675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kern="1200" dirty="0">
                <a:solidFill>
                  <a:schemeClr val="tx1"/>
                </a:solidFill>
                <a:latin typeface="+mn-lt"/>
                <a:ea typeface="+mn-ea"/>
                <a:cs typeface="+mn-cs"/>
              </a:rPr>
              <a:t>DOE’s </a:t>
            </a:r>
            <a:r>
              <a:rPr lang="en-US" sz="1200" u="sng" kern="1200" dirty="0">
                <a:solidFill>
                  <a:schemeClr val="tx1"/>
                </a:solidFill>
                <a:latin typeface="+mn-lt"/>
                <a:ea typeface="+mn-ea"/>
                <a:cs typeface="+mn-cs"/>
              </a:rPr>
              <a:t>technical assistance curriculum</a:t>
            </a:r>
            <a:r>
              <a:rPr lang="en-US" sz="1200" kern="1200" dirty="0">
                <a:solidFill>
                  <a:schemeClr val="tx1"/>
                </a:solidFill>
                <a:latin typeface="+mn-lt"/>
                <a:ea typeface="+mn-ea"/>
                <a:cs typeface="+mn-cs"/>
              </a:rPr>
              <a:t> is designed to answer </a:t>
            </a:r>
            <a:r>
              <a:rPr lang="en-US" sz="1200" i="1" kern="1200" dirty="0">
                <a:solidFill>
                  <a:schemeClr val="tx1"/>
                </a:solidFill>
                <a:latin typeface="+mn-lt"/>
                <a:ea typeface="+mn-ea"/>
                <a:cs typeface="+mn-cs"/>
              </a:rPr>
              <a:t>your</a:t>
            </a:r>
            <a:r>
              <a:rPr lang="en-US" sz="1200" kern="1200" dirty="0">
                <a:solidFill>
                  <a:schemeClr val="tx1"/>
                </a:solidFill>
                <a:latin typeface="+mn-lt"/>
                <a:ea typeface="+mn-ea"/>
                <a:cs typeface="+mn-cs"/>
              </a:rPr>
              <a:t> questions.</a:t>
            </a:r>
          </a:p>
          <a:p>
            <a:pPr marL="285750" indent="-285750">
              <a:buFont typeface="Arial" panose="020B0604020202020204" pitchFamily="34" charset="0"/>
              <a:buChar char="•"/>
            </a:pPr>
            <a:r>
              <a:rPr lang="en-US" sz="1200" u="sng" kern="1200" dirty="0">
                <a:solidFill>
                  <a:schemeClr val="tx1"/>
                </a:solidFill>
                <a:latin typeface="+mn-lt"/>
                <a:ea typeface="+mn-ea"/>
                <a:cs typeface="+mn-cs"/>
              </a:rPr>
              <a:t>Live, expert-led training</a:t>
            </a:r>
            <a:r>
              <a:rPr lang="en-US" sz="1200" u="none" kern="1200" dirty="0">
                <a:solidFill>
                  <a:schemeClr val="tx1"/>
                </a:solidFill>
                <a:latin typeface="+mn-lt"/>
                <a:ea typeface="+mn-ea"/>
                <a:cs typeface="+mn-cs"/>
              </a:rPr>
              <a:t> will help build your team’s ESPC and M&amp;V knowledge and point you to relevant resources.</a:t>
            </a:r>
            <a:endParaRPr lang="en-US" sz="1200" kern="1200" dirty="0">
              <a:solidFill>
                <a:schemeClr val="tx1"/>
              </a:solidFill>
              <a:latin typeface="+mn-lt"/>
              <a:ea typeface="+mn-ea"/>
              <a:cs typeface="+mn-cs"/>
            </a:endParaRPr>
          </a:p>
          <a:p>
            <a:pPr marL="285750" indent="-285750">
              <a:buFont typeface="Arial" panose="020B0604020202020204" pitchFamily="34" charset="0"/>
              <a:buChar char="•"/>
            </a:pPr>
            <a:r>
              <a:rPr lang="en-US" sz="1200" u="sng" kern="1200" dirty="0">
                <a:solidFill>
                  <a:schemeClr val="tx1"/>
                </a:solidFill>
                <a:latin typeface="+mn-lt"/>
                <a:ea typeface="+mn-ea"/>
                <a:cs typeface="+mn-cs"/>
              </a:rPr>
              <a:t>Webinars</a:t>
            </a:r>
            <a:r>
              <a:rPr lang="en-US" sz="1200" u="none" kern="1200" dirty="0">
                <a:solidFill>
                  <a:schemeClr val="tx1"/>
                </a:solidFill>
                <a:latin typeface="+mn-lt"/>
                <a:ea typeface="+mn-ea"/>
                <a:cs typeface="+mn-cs"/>
              </a:rPr>
              <a:t> will address topics that are responsive to partners’ interests and will feature partner insights and case studies.</a:t>
            </a:r>
            <a:endParaRPr lang="en-US" sz="1200" u="sng" kern="1200" dirty="0">
              <a:solidFill>
                <a:schemeClr val="tx1"/>
              </a:solidFill>
              <a:latin typeface="+mn-lt"/>
              <a:ea typeface="+mn-ea"/>
              <a:cs typeface="+mn-cs"/>
            </a:endParaRPr>
          </a:p>
          <a:p>
            <a:pPr marL="285750" indent="-285750">
              <a:buFont typeface="Arial" panose="020B0604020202020204" pitchFamily="34" charset="0"/>
              <a:buChar char="•"/>
            </a:pPr>
            <a:r>
              <a:rPr lang="en-US" sz="1200" u="sng" kern="1200" dirty="0">
                <a:solidFill>
                  <a:schemeClr val="tx1"/>
                </a:solidFill>
                <a:latin typeface="+mn-lt"/>
                <a:ea typeface="+mn-ea"/>
                <a:cs typeface="+mn-cs"/>
              </a:rPr>
              <a:t>Peer exchange</a:t>
            </a:r>
            <a:r>
              <a:rPr lang="en-US" sz="1200" kern="1200" dirty="0">
                <a:solidFill>
                  <a:schemeClr val="tx1"/>
                </a:solidFill>
                <a:latin typeface="+mn-lt"/>
                <a:ea typeface="+mn-ea"/>
                <a:cs typeface="+mn-cs"/>
              </a:rPr>
              <a:t> is a key component of the ESPC Campaign. Learn from similar organizations, as well as from others in your geographic area. </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66A37D-2343-4409-A6FE-2F66D1E6EB2F}"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494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Joining DOE’s ESPC Campaign helps organizations develop and implement effective practices, connect with peers, and demonstrate successes in performance contracting. </a:t>
            </a:r>
          </a:p>
          <a:p>
            <a:endParaRPr lang="en-US" dirty="0"/>
          </a:p>
        </p:txBody>
      </p:sp>
      <p:sp>
        <p:nvSpPr>
          <p:cNvPr id="4" name="Slide Number Placeholder 3"/>
          <p:cNvSpPr>
            <a:spLocks noGrp="1"/>
          </p:cNvSpPr>
          <p:nvPr>
            <p:ph type="sldNum" sz="quarter" idx="5"/>
          </p:nvPr>
        </p:nvSpPr>
        <p:spPr/>
        <p:txBody>
          <a:bodyPr/>
          <a:lstStyle/>
          <a:p>
            <a:fld id="{952FDA2C-45B0-43D0-825E-4986C1E0387B}" type="slidenum">
              <a:rPr lang="en-US" smtClean="0"/>
              <a:t>8</a:t>
            </a:fld>
            <a:endParaRPr lang="en-US"/>
          </a:p>
        </p:txBody>
      </p:sp>
    </p:spTree>
    <p:extLst>
      <p:ext uri="{BB962C8B-B14F-4D97-AF65-F5344CB8AC3E}">
        <p14:creationId xmlns:p14="http://schemas.microsoft.com/office/powerpoint/2010/main" val="23288080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800" dirty="0"/>
              <a:t>For organizations new to ESPC, working with your state energy office is a great way to start off on the right foot with the tools, resources, and guidance necessary to complete a successful ESPC. Look out for funding opportunities that can be applied to an ESPC project and visit the ESPC Campaign website for more information on technical assistance resources from the Department of Energy. </a:t>
            </a:r>
          </a:p>
          <a:p>
            <a:pPr marL="285750" indent="-285750">
              <a:buFont typeface="Arial" panose="020B0604020202020204" pitchFamily="34" charset="0"/>
              <a:buChar char="•"/>
            </a:pPr>
            <a:endParaRPr lang="en-US" sz="1800"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1" dirty="0">
                <a:highlight>
                  <a:srgbClr val="FFFF00"/>
                </a:highlight>
              </a:rPr>
              <a:t>Presenters</a:t>
            </a:r>
            <a:r>
              <a:rPr lang="en-US" sz="1800" b="0" dirty="0"/>
              <a:t>: Provide contact information and recommend that audience members follow up with you or the DOE ESPC Campaign team for more information.</a:t>
            </a:r>
          </a:p>
          <a:p>
            <a:endParaRPr lang="en-US" sz="1800" dirty="0"/>
          </a:p>
        </p:txBody>
      </p:sp>
      <p:sp>
        <p:nvSpPr>
          <p:cNvPr id="4" name="Slide Number Placeholder 3"/>
          <p:cNvSpPr>
            <a:spLocks noGrp="1"/>
          </p:cNvSpPr>
          <p:nvPr>
            <p:ph type="sldNum" sz="quarter" idx="5"/>
          </p:nvPr>
        </p:nvSpPr>
        <p:spPr/>
        <p:txBody>
          <a:bodyPr/>
          <a:lstStyle/>
          <a:p>
            <a:fld id="{952FDA2C-45B0-43D0-825E-4986C1E0387B}" type="slidenum">
              <a:rPr lang="en-US" smtClean="0"/>
              <a:t>9</a:t>
            </a:fld>
            <a:endParaRPr lang="en-US"/>
          </a:p>
        </p:txBody>
      </p:sp>
    </p:spTree>
    <p:extLst>
      <p:ext uri="{BB962C8B-B14F-4D97-AF65-F5344CB8AC3E}">
        <p14:creationId xmlns:p14="http://schemas.microsoft.com/office/powerpoint/2010/main" val="475124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477616" y="1046534"/>
            <a:ext cx="11236267" cy="53707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7092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5_Contents slide layout">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397CF02B-3A3C-4749-8399-E7AF8DB77D76}"/>
              </a:ext>
            </a:extLst>
          </p:cNvPr>
          <p:cNvSpPr>
            <a:spLocks noGrp="1"/>
          </p:cNvSpPr>
          <p:nvPr>
            <p:ph type="pic" sz="quarter" idx="12" hasCustomPrompt="1"/>
          </p:nvPr>
        </p:nvSpPr>
        <p:spPr>
          <a:xfrm>
            <a:off x="117950" y="1065321"/>
            <a:ext cx="5386207" cy="5273336"/>
          </a:xfrm>
          <a:custGeom>
            <a:avLst/>
            <a:gdLst>
              <a:gd name="connsiteX0" fmla="*/ 3440072 w 6100546"/>
              <a:gd name="connsiteY0" fmla="*/ 5547377 h 5950684"/>
              <a:gd name="connsiteX1" fmla="*/ 3363812 w 6100546"/>
              <a:gd name="connsiteY1" fmla="*/ 5559287 h 5950684"/>
              <a:gd name="connsiteX2" fmla="*/ 3377168 w 6100546"/>
              <a:gd name="connsiteY2" fmla="*/ 5558242 h 5950684"/>
              <a:gd name="connsiteX3" fmla="*/ 3413942 w 6100546"/>
              <a:gd name="connsiteY3" fmla="*/ 5552485 h 5950684"/>
              <a:gd name="connsiteX4" fmla="*/ 3588125 w 6100546"/>
              <a:gd name="connsiteY4" fmla="*/ 5518269 h 5950684"/>
              <a:gd name="connsiteX5" fmla="*/ 3546342 w 6100546"/>
              <a:gd name="connsiteY5" fmla="*/ 5527177 h 5950684"/>
              <a:gd name="connsiteX6" fmla="*/ 3552690 w 6100546"/>
              <a:gd name="connsiteY6" fmla="*/ 5526002 h 5950684"/>
              <a:gd name="connsiteX7" fmla="*/ 3579893 w 6100546"/>
              <a:gd name="connsiteY7" fmla="*/ 5520676 h 5950684"/>
              <a:gd name="connsiteX8" fmla="*/ 3658875 w 6100546"/>
              <a:gd name="connsiteY8" fmla="*/ 5502208 h 5950684"/>
              <a:gd name="connsiteX9" fmla="*/ 3652394 w 6100546"/>
              <a:gd name="connsiteY9" fmla="*/ 5503968 h 5950684"/>
              <a:gd name="connsiteX10" fmla="*/ 3656318 w 6100546"/>
              <a:gd name="connsiteY10" fmla="*/ 5505276 h 5950684"/>
              <a:gd name="connsiteX11" fmla="*/ 2933221 w 6100546"/>
              <a:gd name="connsiteY11" fmla="*/ 5496065 h 5950684"/>
              <a:gd name="connsiteX12" fmla="*/ 2937825 w 6100546"/>
              <a:gd name="connsiteY12" fmla="*/ 5496065 h 5950684"/>
              <a:gd name="connsiteX13" fmla="*/ 2942431 w 6100546"/>
              <a:gd name="connsiteY13" fmla="*/ 5496065 h 5950684"/>
              <a:gd name="connsiteX14" fmla="*/ 2960854 w 6100546"/>
              <a:gd name="connsiteY14" fmla="*/ 5496065 h 5950684"/>
              <a:gd name="connsiteX15" fmla="*/ 2970714 w 6100546"/>
              <a:gd name="connsiteY15" fmla="*/ 5498530 h 5950684"/>
              <a:gd name="connsiteX16" fmla="*/ 4136082 w 6100546"/>
              <a:gd name="connsiteY16" fmla="*/ 5495297 h 5950684"/>
              <a:gd name="connsiteX17" fmla="*/ 4135314 w 6100546"/>
              <a:gd name="connsiteY17" fmla="*/ 5496065 h 5950684"/>
              <a:gd name="connsiteX18" fmla="*/ 4130708 w 6100546"/>
              <a:gd name="connsiteY18" fmla="*/ 5496065 h 5950684"/>
              <a:gd name="connsiteX19" fmla="*/ 3223380 w 6100546"/>
              <a:gd name="connsiteY19" fmla="*/ 5491459 h 5950684"/>
              <a:gd name="connsiteX20" fmla="*/ 3223380 w 6100546"/>
              <a:gd name="connsiteY20" fmla="*/ 5494475 h 5950684"/>
              <a:gd name="connsiteX21" fmla="*/ 3230007 w 6100546"/>
              <a:gd name="connsiteY21" fmla="*/ 5494044 h 5950684"/>
              <a:gd name="connsiteX22" fmla="*/ 3232592 w 6100546"/>
              <a:gd name="connsiteY22" fmla="*/ 5491459 h 5950684"/>
              <a:gd name="connsiteX23" fmla="*/ 3223380 w 6100546"/>
              <a:gd name="connsiteY23" fmla="*/ 5491459 h 5950684"/>
              <a:gd name="connsiteX24" fmla="*/ 2531376 w 6100546"/>
              <a:gd name="connsiteY24" fmla="*/ 5422374 h 5950684"/>
              <a:gd name="connsiteX25" fmla="*/ 2538665 w 6100546"/>
              <a:gd name="connsiteY25" fmla="*/ 5442265 h 5950684"/>
              <a:gd name="connsiteX26" fmla="*/ 2566301 w 6100546"/>
              <a:gd name="connsiteY26" fmla="*/ 5453081 h 5950684"/>
              <a:gd name="connsiteX27" fmla="*/ 2827948 w 6100546"/>
              <a:gd name="connsiteY27" fmla="*/ 5488225 h 5950684"/>
              <a:gd name="connsiteX28" fmla="*/ 2854171 w 6100546"/>
              <a:gd name="connsiteY28" fmla="*/ 5490535 h 5950684"/>
              <a:gd name="connsiteX29" fmla="*/ 2858233 w 6100546"/>
              <a:gd name="connsiteY29" fmla="*/ 5490092 h 5950684"/>
              <a:gd name="connsiteX30" fmla="*/ 2900980 w 6100546"/>
              <a:gd name="connsiteY30" fmla="*/ 5486854 h 5950684"/>
              <a:gd name="connsiteX31" fmla="*/ 2905585 w 6100546"/>
              <a:gd name="connsiteY31" fmla="*/ 5486853 h 5950684"/>
              <a:gd name="connsiteX32" fmla="*/ 2924007 w 6100546"/>
              <a:gd name="connsiteY32" fmla="*/ 5491459 h 5950684"/>
              <a:gd name="connsiteX33" fmla="*/ 2924008 w 6100546"/>
              <a:gd name="connsiteY33" fmla="*/ 5496065 h 5950684"/>
              <a:gd name="connsiteX34" fmla="*/ 2924008 w 6100546"/>
              <a:gd name="connsiteY34" fmla="*/ 5496688 h 5950684"/>
              <a:gd name="connsiteX35" fmla="*/ 2959343 w 6100546"/>
              <a:gd name="connsiteY35" fmla="*/ 5499801 h 5950684"/>
              <a:gd name="connsiteX36" fmla="*/ 2977597 w 6100546"/>
              <a:gd name="connsiteY36" fmla="*/ 5500251 h 5950684"/>
              <a:gd name="connsiteX37" fmla="*/ 2970714 w 6100546"/>
              <a:gd name="connsiteY37" fmla="*/ 5498530 h 5950684"/>
              <a:gd name="connsiteX38" fmla="*/ 3008432 w 6100546"/>
              <a:gd name="connsiteY38" fmla="*/ 5501009 h 5950684"/>
              <a:gd name="connsiteX39" fmla="*/ 3047338 w 6100546"/>
              <a:gd name="connsiteY39" fmla="*/ 5501967 h 5950684"/>
              <a:gd name="connsiteX40" fmla="*/ 3062253 w 6100546"/>
              <a:gd name="connsiteY40" fmla="*/ 5501318 h 5950684"/>
              <a:gd name="connsiteX41" fmla="*/ 3080603 w 6100546"/>
              <a:gd name="connsiteY41" fmla="*/ 5500671 h 5950684"/>
              <a:gd name="connsiteX42" fmla="*/ 3085209 w 6100546"/>
              <a:gd name="connsiteY42" fmla="*/ 5500671 h 5950684"/>
              <a:gd name="connsiteX43" fmla="*/ 3134391 w 6100546"/>
              <a:gd name="connsiteY43" fmla="*/ 5500261 h 5950684"/>
              <a:gd name="connsiteX44" fmla="*/ 3198926 w 6100546"/>
              <a:gd name="connsiteY44" fmla="*/ 5496065 h 5950684"/>
              <a:gd name="connsiteX45" fmla="*/ 3185599 w 6100546"/>
              <a:gd name="connsiteY45" fmla="*/ 5496065 h 5950684"/>
              <a:gd name="connsiteX46" fmla="*/ 3085209 w 6100546"/>
              <a:gd name="connsiteY46" fmla="*/ 5496065 h 5950684"/>
              <a:gd name="connsiteX47" fmla="*/ 3080603 w 6100546"/>
              <a:gd name="connsiteY47" fmla="*/ 5486854 h 5950684"/>
              <a:gd name="connsiteX48" fmla="*/ 3075997 w 6100546"/>
              <a:gd name="connsiteY48" fmla="*/ 5486854 h 5950684"/>
              <a:gd name="connsiteX49" fmla="*/ 3075997 w 6100546"/>
              <a:gd name="connsiteY49" fmla="*/ 5491459 h 5950684"/>
              <a:gd name="connsiteX50" fmla="*/ 2979277 w 6100546"/>
              <a:gd name="connsiteY50" fmla="*/ 5491459 h 5950684"/>
              <a:gd name="connsiteX51" fmla="*/ 2979277 w 6100546"/>
              <a:gd name="connsiteY51" fmla="*/ 5496065 h 5950684"/>
              <a:gd name="connsiteX52" fmla="*/ 2960854 w 6100546"/>
              <a:gd name="connsiteY52" fmla="*/ 5491458 h 5950684"/>
              <a:gd name="connsiteX53" fmla="*/ 2951643 w 6100546"/>
              <a:gd name="connsiteY53" fmla="*/ 5491459 h 5950684"/>
              <a:gd name="connsiteX54" fmla="*/ 2956248 w 6100546"/>
              <a:gd name="connsiteY54" fmla="*/ 5473037 h 5950684"/>
              <a:gd name="connsiteX55" fmla="*/ 2974671 w 6100546"/>
              <a:gd name="connsiteY55" fmla="*/ 5473037 h 5950684"/>
              <a:gd name="connsiteX56" fmla="*/ 3002307 w 6100546"/>
              <a:gd name="connsiteY56" fmla="*/ 5473037 h 5950684"/>
              <a:gd name="connsiteX57" fmla="*/ 3006911 w 6100546"/>
              <a:gd name="connsiteY57" fmla="*/ 5473037 h 5950684"/>
              <a:gd name="connsiteX58" fmla="*/ 3011517 w 6100546"/>
              <a:gd name="connsiteY58" fmla="*/ 5473037 h 5950684"/>
              <a:gd name="connsiteX59" fmla="*/ 3020729 w 6100546"/>
              <a:gd name="connsiteY59" fmla="*/ 5473037 h 5950684"/>
              <a:gd name="connsiteX60" fmla="*/ 3025334 w 6100546"/>
              <a:gd name="connsiteY60" fmla="*/ 5473037 h 5950684"/>
              <a:gd name="connsiteX61" fmla="*/ 3024589 w 6100546"/>
              <a:gd name="connsiteY61" fmla="*/ 5472291 h 5950684"/>
              <a:gd name="connsiteX62" fmla="*/ 2937155 w 6100546"/>
              <a:gd name="connsiteY62" fmla="*/ 5469531 h 5950684"/>
              <a:gd name="connsiteX63" fmla="*/ 2924028 w 6100546"/>
              <a:gd name="connsiteY63" fmla="*/ 5468451 h 5950684"/>
              <a:gd name="connsiteX64" fmla="*/ 2928614 w 6100546"/>
              <a:gd name="connsiteY64" fmla="*/ 5473037 h 5950684"/>
              <a:gd name="connsiteX65" fmla="*/ 2947037 w 6100546"/>
              <a:gd name="connsiteY65" fmla="*/ 5473037 h 5950684"/>
              <a:gd name="connsiteX66" fmla="*/ 2937825 w 6100546"/>
              <a:gd name="connsiteY66" fmla="*/ 5491459 h 5950684"/>
              <a:gd name="connsiteX67" fmla="*/ 2928614 w 6100546"/>
              <a:gd name="connsiteY67" fmla="*/ 5491459 h 5950684"/>
              <a:gd name="connsiteX68" fmla="*/ 2924007 w 6100546"/>
              <a:gd name="connsiteY68" fmla="*/ 5491459 h 5950684"/>
              <a:gd name="connsiteX69" fmla="*/ 2928614 w 6100546"/>
              <a:gd name="connsiteY69" fmla="*/ 5486854 h 5950684"/>
              <a:gd name="connsiteX70" fmla="*/ 2924008 w 6100546"/>
              <a:gd name="connsiteY70" fmla="*/ 5482248 h 5950684"/>
              <a:gd name="connsiteX71" fmla="*/ 2914797 w 6100546"/>
              <a:gd name="connsiteY71" fmla="*/ 5486854 h 5950684"/>
              <a:gd name="connsiteX72" fmla="*/ 2910191 w 6100546"/>
              <a:gd name="connsiteY72" fmla="*/ 5486854 h 5950684"/>
              <a:gd name="connsiteX73" fmla="*/ 2891768 w 6100546"/>
              <a:gd name="connsiteY73" fmla="*/ 5482248 h 5950684"/>
              <a:gd name="connsiteX74" fmla="*/ 2882557 w 6100546"/>
              <a:gd name="connsiteY74" fmla="*/ 5473037 h 5950684"/>
              <a:gd name="connsiteX75" fmla="*/ 2850318 w 6100546"/>
              <a:gd name="connsiteY75" fmla="*/ 5468431 h 5950684"/>
              <a:gd name="connsiteX76" fmla="*/ 2845711 w 6100546"/>
              <a:gd name="connsiteY76" fmla="*/ 5477642 h 5950684"/>
              <a:gd name="connsiteX77" fmla="*/ 2841105 w 6100546"/>
              <a:gd name="connsiteY77" fmla="*/ 5468431 h 5950684"/>
              <a:gd name="connsiteX78" fmla="*/ 2813471 w 6100546"/>
              <a:gd name="connsiteY78" fmla="*/ 5473037 h 5950684"/>
              <a:gd name="connsiteX79" fmla="*/ 2781231 w 6100546"/>
              <a:gd name="connsiteY79" fmla="*/ 5468431 h 5950684"/>
              <a:gd name="connsiteX80" fmla="*/ 2776625 w 6100546"/>
              <a:gd name="connsiteY80" fmla="*/ 5468431 h 5950684"/>
              <a:gd name="connsiteX81" fmla="*/ 2762808 w 6100546"/>
              <a:gd name="connsiteY81" fmla="*/ 5459219 h 5950684"/>
              <a:gd name="connsiteX82" fmla="*/ 2725962 w 6100546"/>
              <a:gd name="connsiteY82" fmla="*/ 5463825 h 5950684"/>
              <a:gd name="connsiteX83" fmla="*/ 2689116 w 6100546"/>
              <a:gd name="connsiteY83" fmla="*/ 5454614 h 5950684"/>
              <a:gd name="connsiteX84" fmla="*/ 2670694 w 6100546"/>
              <a:gd name="connsiteY84" fmla="*/ 5450008 h 5950684"/>
              <a:gd name="connsiteX85" fmla="*/ 2647665 w 6100546"/>
              <a:gd name="connsiteY85" fmla="*/ 5436191 h 5950684"/>
              <a:gd name="connsiteX86" fmla="*/ 2555550 w 6100546"/>
              <a:gd name="connsiteY86" fmla="*/ 5422374 h 5950684"/>
              <a:gd name="connsiteX87" fmla="*/ 2537128 w 6100546"/>
              <a:gd name="connsiteY87" fmla="*/ 5422374 h 5950684"/>
              <a:gd name="connsiteX88" fmla="*/ 4476137 w 6100546"/>
              <a:gd name="connsiteY88" fmla="*/ 5233540 h 5950684"/>
              <a:gd name="connsiteX89" fmla="*/ 4480743 w 6100546"/>
              <a:gd name="connsiteY89" fmla="*/ 5233540 h 5950684"/>
              <a:gd name="connsiteX90" fmla="*/ 4476137 w 6100546"/>
              <a:gd name="connsiteY90" fmla="*/ 5235582 h 5950684"/>
              <a:gd name="connsiteX91" fmla="*/ 4849201 w 6100546"/>
              <a:gd name="connsiteY91" fmla="*/ 4772971 h 5950684"/>
              <a:gd name="connsiteX92" fmla="*/ 4849394 w 6100546"/>
              <a:gd name="connsiteY92" fmla="*/ 4772971 h 5950684"/>
              <a:gd name="connsiteX93" fmla="*/ 4844595 w 6100546"/>
              <a:gd name="connsiteY93" fmla="*/ 4777577 h 5950684"/>
              <a:gd name="connsiteX94" fmla="*/ 4849201 w 6100546"/>
              <a:gd name="connsiteY94" fmla="*/ 4772971 h 5950684"/>
              <a:gd name="connsiteX95" fmla="*/ 4789327 w 6100546"/>
              <a:gd name="connsiteY95" fmla="*/ 4768227 h 5950684"/>
              <a:gd name="connsiteX96" fmla="*/ 4789327 w 6100546"/>
              <a:gd name="connsiteY96" fmla="*/ 4768365 h 5950684"/>
              <a:gd name="connsiteX97" fmla="*/ 4784721 w 6100546"/>
              <a:gd name="connsiteY97" fmla="*/ 4772971 h 5950684"/>
              <a:gd name="connsiteX98" fmla="*/ 5116333 w 6100546"/>
              <a:gd name="connsiteY98" fmla="*/ 4519658 h 5950684"/>
              <a:gd name="connsiteX99" fmla="*/ 5097910 w 6100546"/>
              <a:gd name="connsiteY99" fmla="*/ 4533475 h 5950684"/>
              <a:gd name="connsiteX100" fmla="*/ 5102516 w 6100546"/>
              <a:gd name="connsiteY100" fmla="*/ 4542686 h 5950684"/>
              <a:gd name="connsiteX101" fmla="*/ 5074881 w 6100546"/>
              <a:gd name="connsiteY101" fmla="*/ 4570320 h 5950684"/>
              <a:gd name="connsiteX102" fmla="*/ 5084093 w 6100546"/>
              <a:gd name="connsiteY102" fmla="*/ 4556503 h 5950684"/>
              <a:gd name="connsiteX103" fmla="*/ 5019613 w 6100546"/>
              <a:gd name="connsiteY103" fmla="*/ 4639406 h 5950684"/>
              <a:gd name="connsiteX104" fmla="*/ 4955133 w 6100546"/>
              <a:gd name="connsiteY104" fmla="*/ 4731520 h 5950684"/>
              <a:gd name="connsiteX105" fmla="*/ 4945921 w 6100546"/>
              <a:gd name="connsiteY105" fmla="*/ 4731520 h 5950684"/>
              <a:gd name="connsiteX106" fmla="*/ 4876835 w 6100546"/>
              <a:gd name="connsiteY106" fmla="*/ 4805211 h 5950684"/>
              <a:gd name="connsiteX107" fmla="*/ 4849201 w 6100546"/>
              <a:gd name="connsiteY107" fmla="*/ 4832845 h 5950684"/>
              <a:gd name="connsiteX108" fmla="*/ 4839989 w 6100546"/>
              <a:gd name="connsiteY108" fmla="*/ 4846662 h 5950684"/>
              <a:gd name="connsiteX109" fmla="*/ 4816961 w 6100546"/>
              <a:gd name="connsiteY109" fmla="*/ 4865085 h 5950684"/>
              <a:gd name="connsiteX110" fmla="*/ 4775509 w 6100546"/>
              <a:gd name="connsiteY110" fmla="*/ 4911141 h 5950684"/>
              <a:gd name="connsiteX111" fmla="*/ 4734058 w 6100546"/>
              <a:gd name="connsiteY111" fmla="*/ 4952593 h 5950684"/>
              <a:gd name="connsiteX112" fmla="*/ 4609703 w 6100546"/>
              <a:gd name="connsiteY112" fmla="*/ 5063130 h 5950684"/>
              <a:gd name="connsiteX113" fmla="*/ 4572858 w 6100546"/>
              <a:gd name="connsiteY113" fmla="*/ 5095370 h 5950684"/>
              <a:gd name="connsiteX114" fmla="*/ 4568252 w 6100546"/>
              <a:gd name="connsiteY114" fmla="*/ 5090764 h 5950684"/>
              <a:gd name="connsiteX115" fmla="*/ 4434686 w 6100546"/>
              <a:gd name="connsiteY115" fmla="*/ 5182878 h 5950684"/>
              <a:gd name="connsiteX116" fmla="*/ 4402447 w 6100546"/>
              <a:gd name="connsiteY116" fmla="*/ 5205906 h 5950684"/>
              <a:gd name="connsiteX117" fmla="*/ 4351783 w 6100546"/>
              <a:gd name="connsiteY117" fmla="*/ 5238146 h 5950684"/>
              <a:gd name="connsiteX118" fmla="*/ 4167554 w 6100546"/>
              <a:gd name="connsiteY118" fmla="*/ 5334866 h 5950684"/>
              <a:gd name="connsiteX119" fmla="*/ 4112285 w 6100546"/>
              <a:gd name="connsiteY119" fmla="*/ 5367106 h 5950684"/>
              <a:gd name="connsiteX120" fmla="*/ 4103074 w 6100546"/>
              <a:gd name="connsiteY120" fmla="*/ 5367106 h 5950684"/>
              <a:gd name="connsiteX121" fmla="*/ 4061622 w 6100546"/>
              <a:gd name="connsiteY121" fmla="*/ 5380923 h 5950684"/>
              <a:gd name="connsiteX122" fmla="*/ 4029382 w 6100546"/>
              <a:gd name="connsiteY122" fmla="*/ 5399345 h 5950684"/>
              <a:gd name="connsiteX123" fmla="*/ 3923451 w 6100546"/>
              <a:gd name="connsiteY123" fmla="*/ 5440797 h 5950684"/>
              <a:gd name="connsiteX124" fmla="*/ 3863576 w 6100546"/>
              <a:gd name="connsiteY124" fmla="*/ 5463824 h 5950684"/>
              <a:gd name="connsiteX125" fmla="*/ 3776067 w 6100546"/>
              <a:gd name="connsiteY125" fmla="*/ 5486853 h 5950684"/>
              <a:gd name="connsiteX126" fmla="*/ 3762250 w 6100546"/>
              <a:gd name="connsiteY126" fmla="*/ 5496065 h 5950684"/>
              <a:gd name="connsiteX127" fmla="*/ 3725404 w 6100546"/>
              <a:gd name="connsiteY127" fmla="*/ 5505276 h 5950684"/>
              <a:gd name="connsiteX128" fmla="*/ 3674741 w 6100546"/>
              <a:gd name="connsiteY128" fmla="*/ 5509882 h 5950684"/>
              <a:gd name="connsiteX129" fmla="*/ 3665530 w 6100546"/>
              <a:gd name="connsiteY129" fmla="*/ 5528305 h 5950684"/>
              <a:gd name="connsiteX130" fmla="*/ 3642501 w 6100546"/>
              <a:gd name="connsiteY130" fmla="*/ 5537515 h 5950684"/>
              <a:gd name="connsiteX131" fmla="*/ 3531964 w 6100546"/>
              <a:gd name="connsiteY131" fmla="*/ 5555939 h 5950684"/>
              <a:gd name="connsiteX132" fmla="*/ 3513541 w 6100546"/>
              <a:gd name="connsiteY132" fmla="*/ 5551333 h 5950684"/>
              <a:gd name="connsiteX133" fmla="*/ 3499724 w 6100546"/>
              <a:gd name="connsiteY133" fmla="*/ 5560545 h 5950684"/>
              <a:gd name="connsiteX134" fmla="*/ 3495118 w 6100546"/>
              <a:gd name="connsiteY134" fmla="*/ 5560545 h 5950684"/>
              <a:gd name="connsiteX135" fmla="*/ 3379975 w 6100546"/>
              <a:gd name="connsiteY135" fmla="*/ 5574362 h 5950684"/>
              <a:gd name="connsiteX136" fmla="*/ 3379975 w 6100546"/>
              <a:gd name="connsiteY136" fmla="*/ 5569755 h 5950684"/>
              <a:gd name="connsiteX137" fmla="*/ 3356946 w 6100546"/>
              <a:gd name="connsiteY137" fmla="*/ 5569756 h 5950684"/>
              <a:gd name="connsiteX138" fmla="*/ 3329312 w 6100546"/>
              <a:gd name="connsiteY138" fmla="*/ 5578967 h 5950684"/>
              <a:gd name="connsiteX139" fmla="*/ 3315495 w 6100546"/>
              <a:gd name="connsiteY139" fmla="*/ 5569756 h 5950684"/>
              <a:gd name="connsiteX140" fmla="*/ 3255620 w 6100546"/>
              <a:gd name="connsiteY140" fmla="*/ 5574362 h 5950684"/>
              <a:gd name="connsiteX141" fmla="*/ 3209563 w 6100546"/>
              <a:gd name="connsiteY141" fmla="*/ 5583573 h 5950684"/>
              <a:gd name="connsiteX142" fmla="*/ 3204957 w 6100546"/>
              <a:gd name="connsiteY142" fmla="*/ 5578967 h 5950684"/>
              <a:gd name="connsiteX143" fmla="*/ 3131266 w 6100546"/>
              <a:gd name="connsiteY143" fmla="*/ 5583573 h 5950684"/>
              <a:gd name="connsiteX144" fmla="*/ 3122176 w 6100546"/>
              <a:gd name="connsiteY144" fmla="*/ 5583573 h 5950684"/>
              <a:gd name="connsiteX145" fmla="*/ 3072847 w 6100546"/>
              <a:gd name="connsiteY145" fmla="*/ 5585832 h 5950684"/>
              <a:gd name="connsiteX146" fmla="*/ 3062180 w 6100546"/>
              <a:gd name="connsiteY146" fmla="*/ 5588179 h 5950684"/>
              <a:gd name="connsiteX147" fmla="*/ 3065288 w 6100546"/>
              <a:gd name="connsiteY147" fmla="*/ 5586179 h 5950684"/>
              <a:gd name="connsiteX148" fmla="*/ 3001837 w 6100546"/>
              <a:gd name="connsiteY148" fmla="*/ 5589085 h 5950684"/>
              <a:gd name="connsiteX149" fmla="*/ 2514861 w 6100546"/>
              <a:gd name="connsiteY149" fmla="*/ 5559930 h 5950684"/>
              <a:gd name="connsiteX150" fmla="*/ 2133989 w 6100546"/>
              <a:gd name="connsiteY150" fmla="*/ 5473661 h 5950684"/>
              <a:gd name="connsiteX151" fmla="*/ 2031916 w 6100546"/>
              <a:gd name="connsiteY151" fmla="*/ 5434193 h 5950684"/>
              <a:gd name="connsiteX152" fmla="*/ 2081737 w 6100546"/>
              <a:gd name="connsiteY152" fmla="*/ 5455765 h 5950684"/>
              <a:gd name="connsiteX153" fmla="*/ 2127218 w 6100546"/>
              <a:gd name="connsiteY153" fmla="*/ 5473037 h 5950684"/>
              <a:gd name="connsiteX154" fmla="*/ 2293024 w 6100546"/>
              <a:gd name="connsiteY154" fmla="*/ 5542122 h 5950684"/>
              <a:gd name="connsiteX155" fmla="*/ 2421984 w 6100546"/>
              <a:gd name="connsiteY155" fmla="*/ 5574362 h 5950684"/>
              <a:gd name="connsiteX156" fmla="*/ 2509493 w 6100546"/>
              <a:gd name="connsiteY156" fmla="*/ 5597390 h 5950684"/>
              <a:gd name="connsiteX157" fmla="*/ 2615425 w 6100546"/>
              <a:gd name="connsiteY157" fmla="*/ 5629630 h 5950684"/>
              <a:gd name="connsiteX158" fmla="*/ 2721356 w 6100546"/>
              <a:gd name="connsiteY158" fmla="*/ 5661870 h 5950684"/>
              <a:gd name="connsiteX159" fmla="*/ 2762809 w 6100546"/>
              <a:gd name="connsiteY159" fmla="*/ 5671081 h 5950684"/>
              <a:gd name="connsiteX160" fmla="*/ 2831894 w 6100546"/>
              <a:gd name="connsiteY160" fmla="*/ 5680293 h 5950684"/>
              <a:gd name="connsiteX161" fmla="*/ 2850317 w 6100546"/>
              <a:gd name="connsiteY161" fmla="*/ 5680292 h 5950684"/>
              <a:gd name="connsiteX162" fmla="*/ 2924008 w 6100546"/>
              <a:gd name="connsiteY162" fmla="*/ 5694110 h 5950684"/>
              <a:gd name="connsiteX163" fmla="*/ 2928614 w 6100546"/>
              <a:gd name="connsiteY163" fmla="*/ 5694110 h 5950684"/>
              <a:gd name="connsiteX164" fmla="*/ 2928614 w 6100546"/>
              <a:gd name="connsiteY164" fmla="*/ 5698715 h 5950684"/>
              <a:gd name="connsiteX165" fmla="*/ 2937825 w 6100546"/>
              <a:gd name="connsiteY165" fmla="*/ 5698715 h 5950684"/>
              <a:gd name="connsiteX166" fmla="*/ 2937825 w 6100546"/>
              <a:gd name="connsiteY166" fmla="*/ 5694109 h 5950684"/>
              <a:gd name="connsiteX167" fmla="*/ 2933220 w 6100546"/>
              <a:gd name="connsiteY167" fmla="*/ 5694110 h 5950684"/>
              <a:gd name="connsiteX168" fmla="*/ 2956248 w 6100546"/>
              <a:gd name="connsiteY168" fmla="*/ 5689504 h 5950684"/>
              <a:gd name="connsiteX169" fmla="*/ 3195746 w 6100546"/>
              <a:gd name="connsiteY169" fmla="*/ 5698714 h 5950684"/>
              <a:gd name="connsiteX170" fmla="*/ 3287860 w 6100546"/>
              <a:gd name="connsiteY170" fmla="*/ 5694110 h 5950684"/>
              <a:gd name="connsiteX171" fmla="*/ 3444455 w 6100546"/>
              <a:gd name="connsiteY171" fmla="*/ 5675687 h 5950684"/>
              <a:gd name="connsiteX172" fmla="*/ 3605655 w 6100546"/>
              <a:gd name="connsiteY172" fmla="*/ 5648053 h 5950684"/>
              <a:gd name="connsiteX173" fmla="*/ 3702376 w 6100546"/>
              <a:gd name="connsiteY173" fmla="*/ 5629630 h 5950684"/>
              <a:gd name="connsiteX174" fmla="*/ 3734617 w 6100546"/>
              <a:gd name="connsiteY174" fmla="*/ 5625024 h 5950684"/>
              <a:gd name="connsiteX175" fmla="*/ 3799096 w 6100546"/>
              <a:gd name="connsiteY175" fmla="*/ 5606602 h 5950684"/>
              <a:gd name="connsiteX176" fmla="*/ 3799096 w 6100546"/>
              <a:gd name="connsiteY176" fmla="*/ 5611207 h 5950684"/>
              <a:gd name="connsiteX177" fmla="*/ 3803702 w 6100546"/>
              <a:gd name="connsiteY177" fmla="*/ 5611207 h 5950684"/>
              <a:gd name="connsiteX178" fmla="*/ 3812913 w 6100546"/>
              <a:gd name="connsiteY178" fmla="*/ 5611207 h 5950684"/>
              <a:gd name="connsiteX179" fmla="*/ 3817519 w 6100546"/>
              <a:gd name="connsiteY179" fmla="*/ 5606602 h 5950684"/>
              <a:gd name="connsiteX180" fmla="*/ 3826730 w 6100546"/>
              <a:gd name="connsiteY180" fmla="*/ 5611207 h 5950684"/>
              <a:gd name="connsiteX181" fmla="*/ 3826730 w 6100546"/>
              <a:gd name="connsiteY181" fmla="*/ 5601996 h 5950684"/>
              <a:gd name="connsiteX182" fmla="*/ 3831336 w 6100546"/>
              <a:gd name="connsiteY182" fmla="*/ 5601996 h 5950684"/>
              <a:gd name="connsiteX183" fmla="*/ 3840547 w 6100546"/>
              <a:gd name="connsiteY183" fmla="*/ 5597390 h 5950684"/>
              <a:gd name="connsiteX184" fmla="*/ 3831336 w 6100546"/>
              <a:gd name="connsiteY184" fmla="*/ 5592785 h 5950684"/>
              <a:gd name="connsiteX185" fmla="*/ 3831336 w 6100546"/>
              <a:gd name="connsiteY185" fmla="*/ 5597390 h 5950684"/>
              <a:gd name="connsiteX186" fmla="*/ 3826730 w 6100546"/>
              <a:gd name="connsiteY186" fmla="*/ 5592785 h 5950684"/>
              <a:gd name="connsiteX187" fmla="*/ 3941873 w 6100546"/>
              <a:gd name="connsiteY187" fmla="*/ 5555939 h 5950684"/>
              <a:gd name="connsiteX188" fmla="*/ 4116891 w 6100546"/>
              <a:gd name="connsiteY188" fmla="*/ 5491458 h 5950684"/>
              <a:gd name="connsiteX189" fmla="*/ 4116891 w 6100546"/>
              <a:gd name="connsiteY189" fmla="*/ 5496065 h 5950684"/>
              <a:gd name="connsiteX190" fmla="*/ 4112285 w 6100546"/>
              <a:gd name="connsiteY190" fmla="*/ 5496065 h 5950684"/>
              <a:gd name="connsiteX191" fmla="*/ 4107679 w 6100546"/>
              <a:gd name="connsiteY191" fmla="*/ 5505276 h 5950684"/>
              <a:gd name="connsiteX192" fmla="*/ 4116891 w 6100546"/>
              <a:gd name="connsiteY192" fmla="*/ 5500671 h 5950684"/>
              <a:gd name="connsiteX193" fmla="*/ 4126102 w 6100546"/>
              <a:gd name="connsiteY193" fmla="*/ 5496065 h 5950684"/>
              <a:gd name="connsiteX194" fmla="*/ 4139919 w 6100546"/>
              <a:gd name="connsiteY194" fmla="*/ 5500671 h 5950684"/>
              <a:gd name="connsiteX195" fmla="*/ 4138768 w 6100546"/>
              <a:gd name="connsiteY195" fmla="*/ 5494913 h 5950684"/>
              <a:gd name="connsiteX196" fmla="*/ 4136082 w 6100546"/>
              <a:gd name="connsiteY196" fmla="*/ 5495297 h 5950684"/>
              <a:gd name="connsiteX197" fmla="*/ 4144525 w 6100546"/>
              <a:gd name="connsiteY197" fmla="*/ 5486853 h 5950684"/>
              <a:gd name="connsiteX198" fmla="*/ 4130708 w 6100546"/>
              <a:gd name="connsiteY198" fmla="*/ 5486854 h 5950684"/>
              <a:gd name="connsiteX199" fmla="*/ 4176765 w 6100546"/>
              <a:gd name="connsiteY199" fmla="*/ 5454614 h 5950684"/>
              <a:gd name="connsiteX200" fmla="*/ 4181371 w 6100546"/>
              <a:gd name="connsiteY200" fmla="*/ 5459219 h 5950684"/>
              <a:gd name="connsiteX201" fmla="*/ 4241245 w 6100546"/>
              <a:gd name="connsiteY201" fmla="*/ 5422374 h 5950684"/>
              <a:gd name="connsiteX202" fmla="*/ 4236640 w 6100546"/>
              <a:gd name="connsiteY202" fmla="*/ 5426980 h 5950684"/>
              <a:gd name="connsiteX203" fmla="*/ 4305725 w 6100546"/>
              <a:gd name="connsiteY203" fmla="*/ 5394740 h 5950684"/>
              <a:gd name="connsiteX204" fmla="*/ 4310331 w 6100546"/>
              <a:gd name="connsiteY204" fmla="*/ 5390134 h 5950684"/>
              <a:gd name="connsiteX205" fmla="*/ 4291908 w 6100546"/>
              <a:gd name="connsiteY205" fmla="*/ 5390134 h 5950684"/>
              <a:gd name="connsiteX206" fmla="*/ 4337965 w 6100546"/>
              <a:gd name="connsiteY206" fmla="*/ 5362500 h 5950684"/>
              <a:gd name="connsiteX207" fmla="*/ 4347177 w 6100546"/>
              <a:gd name="connsiteY207" fmla="*/ 5367106 h 5950684"/>
              <a:gd name="connsiteX208" fmla="*/ 4356388 w 6100546"/>
              <a:gd name="connsiteY208" fmla="*/ 5353289 h 5950684"/>
              <a:gd name="connsiteX209" fmla="*/ 4360994 w 6100546"/>
              <a:gd name="connsiteY209" fmla="*/ 5348683 h 5950684"/>
              <a:gd name="connsiteX210" fmla="*/ 4370206 w 6100546"/>
              <a:gd name="connsiteY210" fmla="*/ 5339471 h 5950684"/>
              <a:gd name="connsiteX211" fmla="*/ 4360994 w 6100546"/>
              <a:gd name="connsiteY211" fmla="*/ 5339471 h 5950684"/>
              <a:gd name="connsiteX212" fmla="*/ 4356388 w 6100546"/>
              <a:gd name="connsiteY212" fmla="*/ 5339471 h 5950684"/>
              <a:gd name="connsiteX213" fmla="*/ 4457714 w 6100546"/>
              <a:gd name="connsiteY213" fmla="*/ 5270386 h 5950684"/>
              <a:gd name="connsiteX214" fmla="*/ 4494560 w 6100546"/>
              <a:gd name="connsiteY214" fmla="*/ 5261175 h 5950684"/>
              <a:gd name="connsiteX215" fmla="*/ 4494560 w 6100546"/>
              <a:gd name="connsiteY215" fmla="*/ 5265780 h 5950684"/>
              <a:gd name="connsiteX216" fmla="*/ 4499167 w 6100546"/>
              <a:gd name="connsiteY216" fmla="*/ 5265780 h 5950684"/>
              <a:gd name="connsiteX217" fmla="*/ 4508377 w 6100546"/>
              <a:gd name="connsiteY217" fmla="*/ 5256569 h 5950684"/>
              <a:gd name="connsiteX218" fmla="*/ 4512983 w 6100546"/>
              <a:gd name="connsiteY218" fmla="*/ 5251963 h 5950684"/>
              <a:gd name="connsiteX219" fmla="*/ 4517589 w 6100546"/>
              <a:gd name="connsiteY219" fmla="*/ 5238146 h 5950684"/>
              <a:gd name="connsiteX220" fmla="*/ 4536012 w 6100546"/>
              <a:gd name="connsiteY220" fmla="*/ 5224329 h 5950684"/>
              <a:gd name="connsiteX221" fmla="*/ 4508377 w 6100546"/>
              <a:gd name="connsiteY221" fmla="*/ 5238146 h 5950684"/>
              <a:gd name="connsiteX222" fmla="*/ 4508377 w 6100546"/>
              <a:gd name="connsiteY222" fmla="*/ 5247358 h 5950684"/>
              <a:gd name="connsiteX223" fmla="*/ 4503772 w 6100546"/>
              <a:gd name="connsiteY223" fmla="*/ 5251963 h 5950684"/>
              <a:gd name="connsiteX224" fmla="*/ 4499166 w 6100546"/>
              <a:gd name="connsiteY224" fmla="*/ 5251963 h 5950684"/>
              <a:gd name="connsiteX225" fmla="*/ 4494560 w 6100546"/>
              <a:gd name="connsiteY225" fmla="*/ 5261175 h 5950684"/>
              <a:gd name="connsiteX226" fmla="*/ 4411657 w 6100546"/>
              <a:gd name="connsiteY226" fmla="*/ 5288809 h 5950684"/>
              <a:gd name="connsiteX227" fmla="*/ 4402446 w 6100546"/>
              <a:gd name="connsiteY227" fmla="*/ 5288809 h 5950684"/>
              <a:gd name="connsiteX228" fmla="*/ 4402446 w 6100546"/>
              <a:gd name="connsiteY228" fmla="*/ 5284203 h 5950684"/>
              <a:gd name="connsiteX229" fmla="*/ 4397840 w 6100546"/>
              <a:gd name="connsiteY229" fmla="*/ 5288809 h 5950684"/>
              <a:gd name="connsiteX230" fmla="*/ 4393234 w 6100546"/>
              <a:gd name="connsiteY230" fmla="*/ 5288809 h 5950684"/>
              <a:gd name="connsiteX231" fmla="*/ 4430080 w 6100546"/>
              <a:gd name="connsiteY231" fmla="*/ 5255992 h 5950684"/>
              <a:gd name="connsiteX232" fmla="*/ 4476137 w 6100546"/>
              <a:gd name="connsiteY232" fmla="*/ 5235582 h 5950684"/>
              <a:gd name="connsiteX233" fmla="*/ 4476137 w 6100546"/>
              <a:gd name="connsiteY233" fmla="*/ 5238146 h 5950684"/>
              <a:gd name="connsiteX234" fmla="*/ 4480743 w 6100546"/>
              <a:gd name="connsiteY234" fmla="*/ 5233540 h 5950684"/>
              <a:gd name="connsiteX235" fmla="*/ 4499166 w 6100546"/>
              <a:gd name="connsiteY235" fmla="*/ 5224329 h 5950684"/>
              <a:gd name="connsiteX236" fmla="*/ 4494560 w 6100546"/>
              <a:gd name="connsiteY236" fmla="*/ 5228935 h 5950684"/>
              <a:gd name="connsiteX237" fmla="*/ 4499167 w 6100546"/>
              <a:gd name="connsiteY237" fmla="*/ 5228935 h 5950684"/>
              <a:gd name="connsiteX238" fmla="*/ 4503773 w 6100546"/>
              <a:gd name="connsiteY238" fmla="*/ 5224329 h 5950684"/>
              <a:gd name="connsiteX239" fmla="*/ 4577463 w 6100546"/>
              <a:gd name="connsiteY239" fmla="*/ 5187484 h 5950684"/>
              <a:gd name="connsiteX240" fmla="*/ 4586675 w 6100546"/>
              <a:gd name="connsiteY240" fmla="*/ 5192089 h 5950684"/>
              <a:gd name="connsiteX241" fmla="*/ 4563647 w 6100546"/>
              <a:gd name="connsiteY241" fmla="*/ 5215118 h 5950684"/>
              <a:gd name="connsiteX242" fmla="*/ 4651155 w 6100546"/>
              <a:gd name="connsiteY242" fmla="*/ 5155244 h 5950684"/>
              <a:gd name="connsiteX243" fmla="*/ 4660366 w 6100546"/>
              <a:gd name="connsiteY243" fmla="*/ 5155244 h 5950684"/>
              <a:gd name="connsiteX244" fmla="*/ 4664972 w 6100546"/>
              <a:gd name="connsiteY244" fmla="*/ 5146032 h 5950684"/>
              <a:gd name="connsiteX245" fmla="*/ 4688001 w 6100546"/>
              <a:gd name="connsiteY245" fmla="*/ 5118398 h 5950684"/>
              <a:gd name="connsiteX246" fmla="*/ 4692607 w 6100546"/>
              <a:gd name="connsiteY246" fmla="*/ 5127610 h 5950684"/>
              <a:gd name="connsiteX247" fmla="*/ 4701818 w 6100546"/>
              <a:gd name="connsiteY247" fmla="*/ 5113792 h 5950684"/>
              <a:gd name="connsiteX248" fmla="*/ 4706424 w 6100546"/>
              <a:gd name="connsiteY248" fmla="*/ 5109187 h 5950684"/>
              <a:gd name="connsiteX249" fmla="*/ 4711029 w 6100546"/>
              <a:gd name="connsiteY249" fmla="*/ 5109187 h 5950684"/>
              <a:gd name="connsiteX250" fmla="*/ 4711030 w 6100546"/>
              <a:gd name="connsiteY250" fmla="*/ 5104581 h 5950684"/>
              <a:gd name="connsiteX251" fmla="*/ 4706424 w 6100546"/>
              <a:gd name="connsiteY251" fmla="*/ 5109187 h 5950684"/>
              <a:gd name="connsiteX252" fmla="*/ 4701818 w 6100546"/>
              <a:gd name="connsiteY252" fmla="*/ 5109187 h 5950684"/>
              <a:gd name="connsiteX253" fmla="*/ 4720241 w 6100546"/>
              <a:gd name="connsiteY253" fmla="*/ 5095370 h 5950684"/>
              <a:gd name="connsiteX254" fmla="*/ 4720241 w 6100546"/>
              <a:gd name="connsiteY254" fmla="*/ 5099975 h 5950684"/>
              <a:gd name="connsiteX255" fmla="*/ 4830779 w 6100546"/>
              <a:gd name="connsiteY255" fmla="*/ 4966410 h 5950684"/>
              <a:gd name="connsiteX256" fmla="*/ 4927498 w 6100546"/>
              <a:gd name="connsiteY256" fmla="*/ 4823634 h 5950684"/>
              <a:gd name="connsiteX257" fmla="*/ 4936710 w 6100546"/>
              <a:gd name="connsiteY257" fmla="*/ 4837451 h 5950684"/>
              <a:gd name="connsiteX258" fmla="*/ 4991978 w 6100546"/>
              <a:gd name="connsiteY258" fmla="*/ 4736126 h 5950684"/>
              <a:gd name="connsiteX259" fmla="*/ 5051853 w 6100546"/>
              <a:gd name="connsiteY259" fmla="*/ 4630195 h 5950684"/>
              <a:gd name="connsiteX260" fmla="*/ 5051853 w 6100546"/>
              <a:gd name="connsiteY260" fmla="*/ 4634799 h 5950684"/>
              <a:gd name="connsiteX261" fmla="*/ 5061064 w 6100546"/>
              <a:gd name="connsiteY261" fmla="*/ 4630195 h 5950684"/>
              <a:gd name="connsiteX262" fmla="*/ 5065670 w 6100546"/>
              <a:gd name="connsiteY262" fmla="*/ 4630194 h 5950684"/>
              <a:gd name="connsiteX263" fmla="*/ 5074881 w 6100546"/>
              <a:gd name="connsiteY263" fmla="*/ 4607166 h 5950684"/>
              <a:gd name="connsiteX264" fmla="*/ 5084093 w 6100546"/>
              <a:gd name="connsiteY264" fmla="*/ 4597955 h 5950684"/>
              <a:gd name="connsiteX265" fmla="*/ 5084093 w 6100546"/>
              <a:gd name="connsiteY265" fmla="*/ 4593348 h 5950684"/>
              <a:gd name="connsiteX266" fmla="*/ 5079487 w 6100546"/>
              <a:gd name="connsiteY266" fmla="*/ 4593349 h 5950684"/>
              <a:gd name="connsiteX267" fmla="*/ 5116333 w 6100546"/>
              <a:gd name="connsiteY267" fmla="*/ 4533475 h 5950684"/>
              <a:gd name="connsiteX268" fmla="*/ 5116333 w 6100546"/>
              <a:gd name="connsiteY268" fmla="*/ 4519658 h 5950684"/>
              <a:gd name="connsiteX269" fmla="*/ 5237163 w 6100546"/>
              <a:gd name="connsiteY269" fmla="*/ 4192915 h 5950684"/>
              <a:gd name="connsiteX270" fmla="*/ 5237233 w 6100546"/>
              <a:gd name="connsiteY270" fmla="*/ 4193230 h 5950684"/>
              <a:gd name="connsiteX271" fmla="*/ 5231476 w 6100546"/>
              <a:gd name="connsiteY271" fmla="*/ 4201864 h 5950684"/>
              <a:gd name="connsiteX272" fmla="*/ 5342014 w 6100546"/>
              <a:gd name="connsiteY272" fmla="*/ 4155808 h 5950684"/>
              <a:gd name="connsiteX273" fmla="*/ 5337408 w 6100546"/>
              <a:gd name="connsiteY273" fmla="*/ 4160414 h 5950684"/>
              <a:gd name="connsiteX274" fmla="*/ 5342014 w 6100546"/>
              <a:gd name="connsiteY274" fmla="*/ 4155808 h 5950684"/>
              <a:gd name="connsiteX275" fmla="*/ 5306843 w 6100546"/>
              <a:gd name="connsiteY275" fmla="*/ 4097190 h 5950684"/>
              <a:gd name="connsiteX276" fmla="*/ 5305168 w 6100546"/>
              <a:gd name="connsiteY276" fmla="*/ 4100540 h 5950684"/>
              <a:gd name="connsiteX277" fmla="*/ 5305168 w 6100546"/>
              <a:gd name="connsiteY277" fmla="*/ 4105145 h 5950684"/>
              <a:gd name="connsiteX278" fmla="*/ 5300562 w 6100546"/>
              <a:gd name="connsiteY278" fmla="*/ 4109751 h 5950684"/>
              <a:gd name="connsiteX279" fmla="*/ 5300562 w 6100546"/>
              <a:gd name="connsiteY279" fmla="*/ 4100539 h 5950684"/>
              <a:gd name="connsiteX280" fmla="*/ 5312515 w 6100546"/>
              <a:gd name="connsiteY280" fmla="*/ 4088587 h 5950684"/>
              <a:gd name="connsiteX281" fmla="*/ 5308118 w 6100546"/>
              <a:gd name="connsiteY281" fmla="*/ 4096510 h 5950684"/>
              <a:gd name="connsiteX282" fmla="*/ 5306843 w 6100546"/>
              <a:gd name="connsiteY282" fmla="*/ 4097190 h 5950684"/>
              <a:gd name="connsiteX283" fmla="*/ 5309774 w 6100546"/>
              <a:gd name="connsiteY283" fmla="*/ 4091329 h 5950684"/>
              <a:gd name="connsiteX284" fmla="*/ 5319784 w 6100546"/>
              <a:gd name="connsiteY284" fmla="*/ 4072905 h 5950684"/>
              <a:gd name="connsiteX285" fmla="*/ 5323591 w 6100546"/>
              <a:gd name="connsiteY285" fmla="*/ 4072906 h 5950684"/>
              <a:gd name="connsiteX286" fmla="*/ 5314379 w 6100546"/>
              <a:gd name="connsiteY286" fmla="*/ 4086723 h 5950684"/>
              <a:gd name="connsiteX287" fmla="*/ 5312515 w 6100546"/>
              <a:gd name="connsiteY287" fmla="*/ 4088587 h 5950684"/>
              <a:gd name="connsiteX288" fmla="*/ 5316106 w 6100546"/>
              <a:gd name="connsiteY288" fmla="*/ 4082116 h 5950684"/>
              <a:gd name="connsiteX289" fmla="*/ 5322699 w 6100546"/>
              <a:gd name="connsiteY289" fmla="*/ 4065600 h 5950684"/>
              <a:gd name="connsiteX290" fmla="*/ 5319784 w 6100546"/>
              <a:gd name="connsiteY290" fmla="*/ 4072905 h 5950684"/>
              <a:gd name="connsiteX291" fmla="*/ 5318985 w 6100546"/>
              <a:gd name="connsiteY291" fmla="*/ 4072906 h 5950684"/>
              <a:gd name="connsiteX292" fmla="*/ 4981290 w 6100546"/>
              <a:gd name="connsiteY292" fmla="*/ 4036063 h 5950684"/>
              <a:gd name="connsiteX293" fmla="*/ 4971550 w 6100546"/>
              <a:gd name="connsiteY293" fmla="*/ 4040500 h 5950684"/>
              <a:gd name="connsiteX294" fmla="*/ 4967006 w 6100546"/>
              <a:gd name="connsiteY294" fmla="*/ 4053515 h 5950684"/>
              <a:gd name="connsiteX295" fmla="*/ 4967006 w 6100546"/>
              <a:gd name="connsiteY295" fmla="*/ 4049758 h 5950684"/>
              <a:gd name="connsiteX296" fmla="*/ 4963246 w 6100546"/>
              <a:gd name="connsiteY296" fmla="*/ 4057273 h 5950684"/>
              <a:gd name="connsiteX297" fmla="*/ 4959486 w 6100546"/>
              <a:gd name="connsiteY297" fmla="*/ 4061029 h 5950684"/>
              <a:gd name="connsiteX298" fmla="*/ 4891800 w 6100546"/>
              <a:gd name="connsiteY298" fmla="*/ 4147448 h 5950684"/>
              <a:gd name="connsiteX299" fmla="*/ 4895560 w 6100546"/>
              <a:gd name="connsiteY299" fmla="*/ 4143690 h 5950684"/>
              <a:gd name="connsiteX300" fmla="*/ 4891800 w 6100546"/>
              <a:gd name="connsiteY300" fmla="*/ 4139933 h 5950684"/>
              <a:gd name="connsiteX301" fmla="*/ 4891800 w 6100546"/>
              <a:gd name="connsiteY301" fmla="*/ 4143690 h 5950684"/>
              <a:gd name="connsiteX302" fmla="*/ 4891800 w 6100546"/>
              <a:gd name="connsiteY302" fmla="*/ 4147448 h 5950684"/>
              <a:gd name="connsiteX303" fmla="*/ 4888039 w 6100546"/>
              <a:gd name="connsiteY303" fmla="*/ 4151205 h 5950684"/>
              <a:gd name="connsiteX304" fmla="*/ 4869238 w 6100546"/>
              <a:gd name="connsiteY304" fmla="*/ 4169991 h 5950684"/>
              <a:gd name="connsiteX305" fmla="*/ 4876758 w 6100546"/>
              <a:gd name="connsiteY305" fmla="*/ 4166234 h 5950684"/>
              <a:gd name="connsiteX306" fmla="*/ 4876758 w 6100546"/>
              <a:gd name="connsiteY306" fmla="*/ 4169991 h 5950684"/>
              <a:gd name="connsiteX307" fmla="*/ 4876758 w 6100546"/>
              <a:gd name="connsiteY307" fmla="*/ 4173749 h 5950684"/>
              <a:gd name="connsiteX308" fmla="*/ 4880519 w 6100546"/>
              <a:gd name="connsiteY308" fmla="*/ 4169990 h 5950684"/>
              <a:gd name="connsiteX309" fmla="*/ 4865477 w 6100546"/>
              <a:gd name="connsiteY309" fmla="*/ 4196292 h 5950684"/>
              <a:gd name="connsiteX310" fmla="*/ 4865477 w 6100546"/>
              <a:gd name="connsiteY310" fmla="*/ 4192535 h 5950684"/>
              <a:gd name="connsiteX311" fmla="*/ 4869238 w 6100546"/>
              <a:gd name="connsiteY311" fmla="*/ 4188778 h 5950684"/>
              <a:gd name="connsiteX312" fmla="*/ 4869238 w 6100546"/>
              <a:gd name="connsiteY312" fmla="*/ 4185021 h 5950684"/>
              <a:gd name="connsiteX313" fmla="*/ 4861717 w 6100546"/>
              <a:gd name="connsiteY313" fmla="*/ 4192535 h 5950684"/>
              <a:gd name="connsiteX314" fmla="*/ 4857957 w 6100546"/>
              <a:gd name="connsiteY314" fmla="*/ 4196292 h 5950684"/>
              <a:gd name="connsiteX315" fmla="*/ 4824114 w 6100546"/>
              <a:gd name="connsiteY315" fmla="*/ 4222593 h 5950684"/>
              <a:gd name="connsiteX316" fmla="*/ 4808133 w 6100546"/>
              <a:gd name="connsiteY316" fmla="*/ 4246546 h 5950684"/>
              <a:gd name="connsiteX317" fmla="*/ 4803807 w 6100546"/>
              <a:gd name="connsiteY317" fmla="*/ 4255386 h 5950684"/>
              <a:gd name="connsiteX318" fmla="*/ 4803348 w 6100546"/>
              <a:gd name="connsiteY318" fmla="*/ 4274363 h 5950684"/>
              <a:gd name="connsiteX319" fmla="*/ 4787261 w 6100546"/>
              <a:gd name="connsiteY319" fmla="*/ 4299991 h 5950684"/>
              <a:gd name="connsiteX320" fmla="*/ 4766361 w 6100546"/>
              <a:gd name="connsiteY320" fmla="*/ 4320748 h 5950684"/>
              <a:gd name="connsiteX321" fmla="*/ 4765297 w 6100546"/>
              <a:gd name="connsiteY321" fmla="*/ 4321963 h 5950684"/>
              <a:gd name="connsiteX322" fmla="*/ 4773039 w 6100546"/>
              <a:gd name="connsiteY322" fmla="*/ 4336389 h 5950684"/>
              <a:gd name="connsiteX323" fmla="*/ 4824114 w 6100546"/>
              <a:gd name="connsiteY323" fmla="*/ 4271438 h 5950684"/>
              <a:gd name="connsiteX324" fmla="*/ 4880519 w 6100546"/>
              <a:gd name="connsiteY324" fmla="*/ 4200050 h 5950684"/>
              <a:gd name="connsiteX325" fmla="*/ 4925643 w 6100546"/>
              <a:gd name="connsiteY325" fmla="*/ 4124904 h 5950684"/>
              <a:gd name="connsiteX326" fmla="*/ 4963246 w 6100546"/>
              <a:gd name="connsiteY326" fmla="*/ 4064787 h 5950684"/>
              <a:gd name="connsiteX327" fmla="*/ 4967006 w 6100546"/>
              <a:gd name="connsiteY327" fmla="*/ 4061029 h 5950684"/>
              <a:gd name="connsiteX328" fmla="*/ 4970767 w 6100546"/>
              <a:gd name="connsiteY328" fmla="*/ 4053514 h 5950684"/>
              <a:gd name="connsiteX329" fmla="*/ 545930 w 6100546"/>
              <a:gd name="connsiteY329" fmla="*/ 4023021 h 5950684"/>
              <a:gd name="connsiteX330" fmla="*/ 598786 w 6100546"/>
              <a:gd name="connsiteY330" fmla="*/ 4152462 h 5950684"/>
              <a:gd name="connsiteX331" fmla="*/ 601360 w 6100546"/>
              <a:gd name="connsiteY331" fmla="*/ 4155129 h 5950684"/>
              <a:gd name="connsiteX332" fmla="*/ 616108 w 6100546"/>
              <a:gd name="connsiteY332" fmla="*/ 4179406 h 5950684"/>
              <a:gd name="connsiteX333" fmla="*/ 609272 w 6100546"/>
              <a:gd name="connsiteY333" fmla="*/ 4164659 h 5950684"/>
              <a:gd name="connsiteX334" fmla="*/ 574734 w 6100546"/>
              <a:gd name="connsiteY334" fmla="*/ 4069724 h 5950684"/>
              <a:gd name="connsiteX335" fmla="*/ 4977355 w 6100546"/>
              <a:gd name="connsiteY335" fmla="*/ 4003833 h 5950684"/>
              <a:gd name="connsiteX336" fmla="*/ 4970767 w 6100546"/>
              <a:gd name="connsiteY336" fmla="*/ 4019700 h 5950684"/>
              <a:gd name="connsiteX337" fmla="*/ 4974527 w 6100546"/>
              <a:gd name="connsiteY337" fmla="*/ 4014576 h 5950684"/>
              <a:gd name="connsiteX338" fmla="*/ 4974527 w 6100546"/>
              <a:gd name="connsiteY338" fmla="*/ 4015943 h 5950684"/>
              <a:gd name="connsiteX339" fmla="*/ 4970767 w 6100546"/>
              <a:gd name="connsiteY339" fmla="*/ 4023457 h 5950684"/>
              <a:gd name="connsiteX340" fmla="*/ 4973146 w 6100546"/>
              <a:gd name="connsiteY340" fmla="*/ 4023457 h 5950684"/>
              <a:gd name="connsiteX341" fmla="*/ 4975267 w 6100546"/>
              <a:gd name="connsiteY341" fmla="*/ 4013568 h 5950684"/>
              <a:gd name="connsiteX342" fmla="*/ 4974527 w 6100546"/>
              <a:gd name="connsiteY342" fmla="*/ 4014576 h 5950684"/>
              <a:gd name="connsiteX343" fmla="*/ 4974527 w 6100546"/>
              <a:gd name="connsiteY343" fmla="*/ 4012185 h 5950684"/>
              <a:gd name="connsiteX344" fmla="*/ 4975846 w 6100546"/>
              <a:gd name="connsiteY344" fmla="*/ 4010867 h 5950684"/>
              <a:gd name="connsiteX345" fmla="*/ 5034971 w 6100546"/>
              <a:gd name="connsiteY345" fmla="*/ 3938593 h 5950684"/>
              <a:gd name="connsiteX346" fmla="*/ 5002699 w 6100546"/>
              <a:gd name="connsiteY346" fmla="*/ 4000558 h 5950684"/>
              <a:gd name="connsiteX347" fmla="*/ 5016361 w 6100546"/>
              <a:gd name="connsiteY347" fmla="*/ 3977900 h 5950684"/>
              <a:gd name="connsiteX348" fmla="*/ 5443975 w 6100546"/>
              <a:gd name="connsiteY348" fmla="*/ 3887407 h 5950684"/>
              <a:gd name="connsiteX349" fmla="*/ 5443339 w 6100546"/>
              <a:gd name="connsiteY349" fmla="*/ 3897888 h 5950684"/>
              <a:gd name="connsiteX350" fmla="*/ 5443339 w 6100546"/>
              <a:gd name="connsiteY350" fmla="*/ 3893284 h 5950684"/>
              <a:gd name="connsiteX351" fmla="*/ 5443339 w 6100546"/>
              <a:gd name="connsiteY351" fmla="*/ 3888678 h 5950684"/>
              <a:gd name="connsiteX352" fmla="*/ 5094858 w 6100546"/>
              <a:gd name="connsiteY352" fmla="*/ 3865651 h 5950684"/>
              <a:gd name="connsiteX353" fmla="*/ 5095798 w 6100546"/>
              <a:gd name="connsiteY353" fmla="*/ 3865651 h 5950684"/>
              <a:gd name="connsiteX354" fmla="*/ 5094859 w 6100546"/>
              <a:gd name="connsiteY354" fmla="*/ 3869408 h 5950684"/>
              <a:gd name="connsiteX355" fmla="*/ 5094858 w 6100546"/>
              <a:gd name="connsiteY355" fmla="*/ 3865651 h 5950684"/>
              <a:gd name="connsiteX356" fmla="*/ 5086263 w 6100546"/>
              <a:gd name="connsiteY356" fmla="*/ 3834519 h 5950684"/>
              <a:gd name="connsiteX357" fmla="*/ 5077511 w 6100546"/>
              <a:gd name="connsiteY357" fmla="*/ 3856911 h 5950684"/>
              <a:gd name="connsiteX358" fmla="*/ 5055074 w 6100546"/>
              <a:gd name="connsiteY358" fmla="*/ 3899992 h 5950684"/>
              <a:gd name="connsiteX359" fmla="*/ 5061955 w 6100546"/>
              <a:gd name="connsiteY359" fmla="*/ 3902284 h 5950684"/>
              <a:gd name="connsiteX360" fmla="*/ 5064776 w 6100546"/>
              <a:gd name="connsiteY360" fmla="*/ 3910738 h 5950684"/>
              <a:gd name="connsiteX361" fmla="*/ 5083577 w 6100546"/>
              <a:gd name="connsiteY361" fmla="*/ 3891952 h 5950684"/>
              <a:gd name="connsiteX362" fmla="*/ 5079818 w 6100546"/>
              <a:gd name="connsiteY362" fmla="*/ 3899465 h 5950684"/>
              <a:gd name="connsiteX363" fmla="*/ 5076056 w 6100546"/>
              <a:gd name="connsiteY363" fmla="*/ 3906981 h 5950684"/>
              <a:gd name="connsiteX364" fmla="*/ 5079817 w 6100546"/>
              <a:gd name="connsiteY364" fmla="*/ 3903223 h 5950684"/>
              <a:gd name="connsiteX365" fmla="*/ 5083577 w 6100546"/>
              <a:gd name="connsiteY365" fmla="*/ 3895709 h 5950684"/>
              <a:gd name="connsiteX366" fmla="*/ 5087337 w 6100546"/>
              <a:gd name="connsiteY366" fmla="*/ 3891952 h 5950684"/>
              <a:gd name="connsiteX367" fmla="*/ 5098618 w 6100546"/>
              <a:gd name="connsiteY367" fmla="*/ 3873165 h 5950684"/>
              <a:gd name="connsiteX368" fmla="*/ 5098618 w 6100546"/>
              <a:gd name="connsiteY368" fmla="*/ 3869408 h 5950684"/>
              <a:gd name="connsiteX369" fmla="*/ 5098618 w 6100546"/>
              <a:gd name="connsiteY369" fmla="*/ 3865651 h 5950684"/>
              <a:gd name="connsiteX370" fmla="*/ 5095798 w 6100546"/>
              <a:gd name="connsiteY370" fmla="*/ 3865651 h 5950684"/>
              <a:gd name="connsiteX371" fmla="*/ 5096738 w 6100546"/>
              <a:gd name="connsiteY371" fmla="*/ 3861893 h 5950684"/>
              <a:gd name="connsiteX372" fmla="*/ 5098619 w 6100546"/>
              <a:gd name="connsiteY372" fmla="*/ 3854378 h 5950684"/>
              <a:gd name="connsiteX373" fmla="*/ 5079817 w 6100546"/>
              <a:gd name="connsiteY373" fmla="*/ 3865651 h 5950684"/>
              <a:gd name="connsiteX374" fmla="*/ 5087337 w 6100546"/>
              <a:gd name="connsiteY374" fmla="*/ 3835593 h 5950684"/>
              <a:gd name="connsiteX375" fmla="*/ 5087338 w 6100546"/>
              <a:gd name="connsiteY375" fmla="*/ 3831769 h 5950684"/>
              <a:gd name="connsiteX376" fmla="*/ 5087312 w 6100546"/>
              <a:gd name="connsiteY376" fmla="*/ 3831835 h 5950684"/>
              <a:gd name="connsiteX377" fmla="*/ 5087338 w 6100546"/>
              <a:gd name="connsiteY377" fmla="*/ 3831835 h 5950684"/>
              <a:gd name="connsiteX378" fmla="*/ 5111256 w 6100546"/>
              <a:gd name="connsiteY378" fmla="*/ 3770575 h 5950684"/>
              <a:gd name="connsiteX379" fmla="*/ 5101814 w 6100546"/>
              <a:gd name="connsiteY379" fmla="*/ 3794734 h 5950684"/>
              <a:gd name="connsiteX380" fmla="*/ 5107079 w 6100546"/>
              <a:gd name="connsiteY380" fmla="*/ 3785338 h 5950684"/>
              <a:gd name="connsiteX381" fmla="*/ 5111662 w 6100546"/>
              <a:gd name="connsiteY381" fmla="*/ 3772481 h 5950684"/>
              <a:gd name="connsiteX382" fmla="*/ 5166304 w 6100546"/>
              <a:gd name="connsiteY382" fmla="*/ 3610155 h 5950684"/>
              <a:gd name="connsiteX383" fmla="*/ 5164875 w 6100546"/>
              <a:gd name="connsiteY383" fmla="*/ 3613317 h 5950684"/>
              <a:gd name="connsiteX384" fmla="*/ 5144504 w 6100546"/>
              <a:gd name="connsiteY384" fmla="*/ 3685511 h 5950684"/>
              <a:gd name="connsiteX385" fmla="*/ 5126538 w 6100546"/>
              <a:gd name="connsiteY385" fmla="*/ 3731477 h 5950684"/>
              <a:gd name="connsiteX386" fmla="*/ 5130581 w 6100546"/>
              <a:gd name="connsiteY386" fmla="*/ 3727100 h 5950684"/>
              <a:gd name="connsiteX387" fmla="*/ 5147503 w 6100546"/>
              <a:gd name="connsiteY387" fmla="*/ 3689057 h 5950684"/>
              <a:gd name="connsiteX388" fmla="*/ 5166304 w 6100546"/>
              <a:gd name="connsiteY388" fmla="*/ 3610155 h 5950684"/>
              <a:gd name="connsiteX389" fmla="*/ 5563088 w 6100546"/>
              <a:gd name="connsiteY389" fmla="*/ 3368234 h 5950684"/>
              <a:gd name="connsiteX390" fmla="*/ 5563088 w 6100546"/>
              <a:gd name="connsiteY390" fmla="*/ 3372841 h 5950684"/>
              <a:gd name="connsiteX391" fmla="*/ 5562808 w 6100546"/>
              <a:gd name="connsiteY391" fmla="*/ 3372560 h 5950684"/>
              <a:gd name="connsiteX392" fmla="*/ 5558482 w 6100546"/>
              <a:gd name="connsiteY392" fmla="*/ 3363628 h 5950684"/>
              <a:gd name="connsiteX393" fmla="*/ 5558699 w 6100546"/>
              <a:gd name="connsiteY393" fmla="*/ 3363629 h 5950684"/>
              <a:gd name="connsiteX394" fmla="*/ 5558482 w 6100546"/>
              <a:gd name="connsiteY394" fmla="*/ 3368235 h 5950684"/>
              <a:gd name="connsiteX395" fmla="*/ 5558482 w 6100546"/>
              <a:gd name="connsiteY395" fmla="*/ 3363628 h 5950684"/>
              <a:gd name="connsiteX396" fmla="*/ 5549271 w 6100546"/>
              <a:gd name="connsiteY396" fmla="*/ 3147162 h 5950684"/>
              <a:gd name="connsiteX397" fmla="*/ 5553877 w 6100546"/>
              <a:gd name="connsiteY397" fmla="*/ 3151767 h 5950684"/>
              <a:gd name="connsiteX398" fmla="*/ 5549271 w 6100546"/>
              <a:gd name="connsiteY398" fmla="*/ 3151767 h 5950684"/>
              <a:gd name="connsiteX399" fmla="*/ 5549271 w 6100546"/>
              <a:gd name="connsiteY399" fmla="*/ 3147162 h 5950684"/>
              <a:gd name="connsiteX400" fmla="*/ 5558482 w 6100546"/>
              <a:gd name="connsiteY400" fmla="*/ 3096499 h 5950684"/>
              <a:gd name="connsiteX401" fmla="*/ 5563088 w 6100546"/>
              <a:gd name="connsiteY401" fmla="*/ 3179401 h 5950684"/>
              <a:gd name="connsiteX402" fmla="*/ 5576905 w 6100546"/>
              <a:gd name="connsiteY402" fmla="*/ 3216247 h 5950684"/>
              <a:gd name="connsiteX403" fmla="*/ 5581511 w 6100546"/>
              <a:gd name="connsiteY403" fmla="*/ 3262304 h 5950684"/>
              <a:gd name="connsiteX404" fmla="*/ 5572300 w 6100546"/>
              <a:gd name="connsiteY404" fmla="*/ 3340601 h 5950684"/>
              <a:gd name="connsiteX405" fmla="*/ 5567693 w 6100546"/>
              <a:gd name="connsiteY405" fmla="*/ 3335995 h 5950684"/>
              <a:gd name="connsiteX406" fmla="*/ 5567694 w 6100546"/>
              <a:gd name="connsiteY406" fmla="*/ 3340601 h 5950684"/>
              <a:gd name="connsiteX407" fmla="*/ 5563088 w 6100546"/>
              <a:gd name="connsiteY407" fmla="*/ 3359023 h 5950684"/>
              <a:gd name="connsiteX408" fmla="*/ 5563088 w 6100546"/>
              <a:gd name="connsiteY408" fmla="*/ 3363629 h 5950684"/>
              <a:gd name="connsiteX409" fmla="*/ 5558699 w 6100546"/>
              <a:gd name="connsiteY409" fmla="*/ 3363629 h 5950684"/>
              <a:gd name="connsiteX410" fmla="*/ 5559058 w 6100546"/>
              <a:gd name="connsiteY410" fmla="*/ 3356073 h 5950684"/>
              <a:gd name="connsiteX411" fmla="*/ 5553877 w 6100546"/>
              <a:gd name="connsiteY411" fmla="*/ 3335994 h 5950684"/>
              <a:gd name="connsiteX412" fmla="*/ 5558482 w 6100546"/>
              <a:gd name="connsiteY412" fmla="*/ 3331389 h 5950684"/>
              <a:gd name="connsiteX413" fmla="*/ 5558482 w 6100546"/>
              <a:gd name="connsiteY413" fmla="*/ 3326784 h 5950684"/>
              <a:gd name="connsiteX414" fmla="*/ 5563088 w 6100546"/>
              <a:gd name="connsiteY414" fmla="*/ 3322178 h 5950684"/>
              <a:gd name="connsiteX415" fmla="*/ 5563088 w 6100546"/>
              <a:gd name="connsiteY415" fmla="*/ 3317572 h 5950684"/>
              <a:gd name="connsiteX416" fmla="*/ 5558482 w 6100546"/>
              <a:gd name="connsiteY416" fmla="*/ 3317572 h 5950684"/>
              <a:gd name="connsiteX417" fmla="*/ 5553877 w 6100546"/>
              <a:gd name="connsiteY417" fmla="*/ 3280727 h 5950684"/>
              <a:gd name="connsiteX418" fmla="*/ 5558482 w 6100546"/>
              <a:gd name="connsiteY418" fmla="*/ 3280727 h 5950684"/>
              <a:gd name="connsiteX419" fmla="*/ 5558482 w 6100546"/>
              <a:gd name="connsiteY419" fmla="*/ 3271514 h 5950684"/>
              <a:gd name="connsiteX420" fmla="*/ 5558482 w 6100546"/>
              <a:gd name="connsiteY420" fmla="*/ 3266910 h 5950684"/>
              <a:gd name="connsiteX421" fmla="*/ 5563088 w 6100546"/>
              <a:gd name="connsiteY421" fmla="*/ 3220853 h 5950684"/>
              <a:gd name="connsiteX422" fmla="*/ 5558482 w 6100546"/>
              <a:gd name="connsiteY422" fmla="*/ 3220852 h 5950684"/>
              <a:gd name="connsiteX423" fmla="*/ 5563088 w 6100546"/>
              <a:gd name="connsiteY423" fmla="*/ 3216247 h 5950684"/>
              <a:gd name="connsiteX424" fmla="*/ 5558481 w 6100546"/>
              <a:gd name="connsiteY424" fmla="*/ 3211641 h 5950684"/>
              <a:gd name="connsiteX425" fmla="*/ 5558482 w 6100546"/>
              <a:gd name="connsiteY425" fmla="*/ 3184007 h 5950684"/>
              <a:gd name="connsiteX426" fmla="*/ 5553877 w 6100546"/>
              <a:gd name="connsiteY426" fmla="*/ 3170190 h 5950684"/>
              <a:gd name="connsiteX427" fmla="*/ 5558482 w 6100546"/>
              <a:gd name="connsiteY427" fmla="*/ 3165584 h 5950684"/>
              <a:gd name="connsiteX428" fmla="*/ 5549271 w 6100546"/>
              <a:gd name="connsiteY428" fmla="*/ 3160978 h 5950684"/>
              <a:gd name="connsiteX429" fmla="*/ 5553877 w 6100546"/>
              <a:gd name="connsiteY429" fmla="*/ 3160979 h 5950684"/>
              <a:gd name="connsiteX430" fmla="*/ 5553877 w 6100546"/>
              <a:gd name="connsiteY430" fmla="*/ 3156373 h 5950684"/>
              <a:gd name="connsiteX431" fmla="*/ 5553877 w 6100546"/>
              <a:gd name="connsiteY431" fmla="*/ 3151767 h 5950684"/>
              <a:gd name="connsiteX432" fmla="*/ 5553876 w 6100546"/>
              <a:gd name="connsiteY432" fmla="*/ 3147162 h 5950684"/>
              <a:gd name="connsiteX433" fmla="*/ 5553877 w 6100546"/>
              <a:gd name="connsiteY433" fmla="*/ 3142555 h 5950684"/>
              <a:gd name="connsiteX434" fmla="*/ 5558482 w 6100546"/>
              <a:gd name="connsiteY434" fmla="*/ 3133345 h 5950684"/>
              <a:gd name="connsiteX435" fmla="*/ 5553877 w 6100546"/>
              <a:gd name="connsiteY435" fmla="*/ 3124133 h 5950684"/>
              <a:gd name="connsiteX436" fmla="*/ 5558482 w 6100546"/>
              <a:gd name="connsiteY436" fmla="*/ 3096499 h 5950684"/>
              <a:gd name="connsiteX437" fmla="*/ 5068728 w 6100546"/>
              <a:gd name="connsiteY437" fmla="*/ 3006335 h 5950684"/>
              <a:gd name="connsiteX438" fmla="*/ 5058833 w 6100546"/>
              <a:gd name="connsiteY438" fmla="*/ 3029380 h 5950684"/>
              <a:gd name="connsiteX439" fmla="*/ 5000270 w 6100546"/>
              <a:gd name="connsiteY439" fmla="*/ 3499100 h 5950684"/>
              <a:gd name="connsiteX440" fmla="*/ 4997351 w 6100546"/>
              <a:gd name="connsiteY440" fmla="*/ 3517113 h 5950684"/>
              <a:gd name="connsiteX441" fmla="*/ 4981162 w 6100546"/>
              <a:gd name="connsiteY441" fmla="*/ 3526341 h 5950684"/>
              <a:gd name="connsiteX442" fmla="*/ 4973470 w 6100546"/>
              <a:gd name="connsiteY442" fmla="*/ 3509454 h 5950684"/>
              <a:gd name="connsiteX443" fmla="*/ 4994080 w 6100546"/>
              <a:gd name="connsiteY443" fmla="*/ 3417719 h 5950684"/>
              <a:gd name="connsiteX444" fmla="*/ 4999041 w 6100546"/>
              <a:gd name="connsiteY444" fmla="*/ 3383157 h 5950684"/>
              <a:gd name="connsiteX445" fmla="*/ 4959247 w 6100546"/>
              <a:gd name="connsiteY445" fmla="*/ 3530345 h 5950684"/>
              <a:gd name="connsiteX446" fmla="*/ 4603718 w 6100546"/>
              <a:gd name="connsiteY446" fmla="*/ 4168087 h 5950684"/>
              <a:gd name="connsiteX447" fmla="*/ 4567122 w 6100546"/>
              <a:gd name="connsiteY447" fmla="*/ 4208352 h 5950684"/>
              <a:gd name="connsiteX448" fmla="*/ 4565188 w 6100546"/>
              <a:gd name="connsiteY448" fmla="*/ 4210970 h 5950684"/>
              <a:gd name="connsiteX449" fmla="*/ 4548960 w 6100546"/>
              <a:gd name="connsiteY449" fmla="*/ 4239107 h 5950684"/>
              <a:gd name="connsiteX450" fmla="*/ 4482714 w 6100546"/>
              <a:gd name="connsiteY450" fmla="*/ 4307523 h 5950684"/>
              <a:gd name="connsiteX451" fmla="*/ 4381549 w 6100546"/>
              <a:gd name="connsiteY451" fmla="*/ 4420470 h 5950684"/>
              <a:gd name="connsiteX452" fmla="*/ 3998990 w 6100546"/>
              <a:gd name="connsiteY452" fmla="*/ 4731903 h 5950684"/>
              <a:gd name="connsiteX453" fmla="*/ 4162929 w 6100546"/>
              <a:gd name="connsiteY453" fmla="*/ 4629423 h 5950684"/>
              <a:gd name="connsiteX454" fmla="*/ 4314038 w 6100546"/>
              <a:gd name="connsiteY454" fmla="*/ 4523195 h 5950684"/>
              <a:gd name="connsiteX455" fmla="*/ 4461229 w 6100546"/>
              <a:gd name="connsiteY455" fmla="*/ 4385990 h 5950684"/>
              <a:gd name="connsiteX456" fmla="*/ 4543929 w 6100546"/>
              <a:gd name="connsiteY456" fmla="*/ 4303907 h 5950684"/>
              <a:gd name="connsiteX457" fmla="*/ 4549932 w 6100546"/>
              <a:gd name="connsiteY457" fmla="*/ 4295415 h 5950684"/>
              <a:gd name="connsiteX458" fmla="*/ 4553788 w 6100546"/>
              <a:gd name="connsiteY458" fmla="*/ 4295289 h 5950684"/>
              <a:gd name="connsiteX459" fmla="*/ 4594816 w 6100546"/>
              <a:gd name="connsiteY459" fmla="*/ 4249177 h 5950684"/>
              <a:gd name="connsiteX460" fmla="*/ 4560743 w 6100546"/>
              <a:gd name="connsiteY460" fmla="*/ 4296407 h 5950684"/>
              <a:gd name="connsiteX461" fmla="*/ 4566959 w 6100546"/>
              <a:gd name="connsiteY461" fmla="*/ 4303903 h 5950684"/>
              <a:gd name="connsiteX462" fmla="*/ 4565620 w 6100546"/>
              <a:gd name="connsiteY462" fmla="*/ 4315411 h 5950684"/>
              <a:gd name="connsiteX463" fmla="*/ 4534555 w 6100546"/>
              <a:gd name="connsiteY463" fmla="*/ 4359170 h 5950684"/>
              <a:gd name="connsiteX464" fmla="*/ 4425298 w 6100546"/>
              <a:gd name="connsiteY464" fmla="*/ 4466921 h 5950684"/>
              <a:gd name="connsiteX465" fmla="*/ 4375776 w 6100546"/>
              <a:gd name="connsiteY465" fmla="*/ 4510682 h 5950684"/>
              <a:gd name="connsiteX466" fmla="*/ 4374550 w 6100546"/>
              <a:gd name="connsiteY466" fmla="*/ 4511943 h 5950684"/>
              <a:gd name="connsiteX467" fmla="*/ 4371382 w 6100546"/>
              <a:gd name="connsiteY467" fmla="*/ 4514565 h 5950684"/>
              <a:gd name="connsiteX468" fmla="*/ 4367311 w 6100546"/>
              <a:gd name="connsiteY468" fmla="*/ 4518163 h 5950684"/>
              <a:gd name="connsiteX469" fmla="*/ 4365470 w 6100546"/>
              <a:gd name="connsiteY469" fmla="*/ 4519459 h 5950684"/>
              <a:gd name="connsiteX470" fmla="*/ 4309464 w 6100546"/>
              <a:gd name="connsiteY470" fmla="*/ 4565818 h 5950684"/>
              <a:gd name="connsiteX471" fmla="*/ 4313091 w 6100546"/>
              <a:gd name="connsiteY471" fmla="*/ 4567406 h 5950684"/>
              <a:gd name="connsiteX472" fmla="*/ 4322772 w 6100546"/>
              <a:gd name="connsiteY472" fmla="*/ 4566877 h 5950684"/>
              <a:gd name="connsiteX473" fmla="*/ 4327321 w 6100546"/>
              <a:gd name="connsiteY473" fmla="*/ 4566813 h 5950684"/>
              <a:gd name="connsiteX474" fmla="*/ 4408688 w 6100546"/>
              <a:gd name="connsiteY474" fmla="*/ 4507942 h 5950684"/>
              <a:gd name="connsiteX475" fmla="*/ 4577446 w 6100546"/>
              <a:gd name="connsiteY475" fmla="*/ 4352526 h 5950684"/>
              <a:gd name="connsiteX476" fmla="*/ 4596277 w 6100546"/>
              <a:gd name="connsiteY476" fmla="*/ 4333784 h 5950684"/>
              <a:gd name="connsiteX477" fmla="*/ 4609844 w 6100546"/>
              <a:gd name="connsiteY477" fmla="*/ 4318799 h 5950684"/>
              <a:gd name="connsiteX478" fmla="*/ 4613420 w 6100546"/>
              <a:gd name="connsiteY478" fmla="*/ 4317092 h 5950684"/>
              <a:gd name="connsiteX479" fmla="*/ 4776168 w 6100546"/>
              <a:gd name="connsiteY479" fmla="*/ 4119497 h 5950684"/>
              <a:gd name="connsiteX480" fmla="*/ 4919463 w 6100546"/>
              <a:gd name="connsiteY480" fmla="*/ 3885520 h 5950684"/>
              <a:gd name="connsiteX481" fmla="*/ 4974580 w 6100546"/>
              <a:gd name="connsiteY481" fmla="*/ 3759962 h 5950684"/>
              <a:gd name="connsiteX482" fmla="*/ 5016577 w 6100546"/>
              <a:gd name="connsiteY482" fmla="*/ 3621898 h 5950684"/>
              <a:gd name="connsiteX483" fmla="*/ 5050373 w 6100546"/>
              <a:gd name="connsiteY483" fmla="*/ 3470717 h 5950684"/>
              <a:gd name="connsiteX484" fmla="*/ 5050174 w 6100546"/>
              <a:gd name="connsiteY484" fmla="*/ 3392950 h 5950684"/>
              <a:gd name="connsiteX485" fmla="*/ 5049991 w 6100546"/>
              <a:gd name="connsiteY485" fmla="*/ 3335568 h 5950684"/>
              <a:gd name="connsiteX486" fmla="*/ 5075584 w 6100546"/>
              <a:gd name="connsiteY486" fmla="*/ 3025457 h 5950684"/>
              <a:gd name="connsiteX487" fmla="*/ 5068728 w 6100546"/>
              <a:gd name="connsiteY487" fmla="*/ 3006335 h 5950684"/>
              <a:gd name="connsiteX488" fmla="*/ 5512425 w 6100546"/>
              <a:gd name="connsiteY488" fmla="*/ 2769494 h 5950684"/>
              <a:gd name="connsiteX489" fmla="*/ 5517031 w 6100546"/>
              <a:gd name="connsiteY489" fmla="*/ 2783312 h 5950684"/>
              <a:gd name="connsiteX490" fmla="*/ 5517031 w 6100546"/>
              <a:gd name="connsiteY490" fmla="*/ 2787918 h 5950684"/>
              <a:gd name="connsiteX491" fmla="*/ 5517031 w 6100546"/>
              <a:gd name="connsiteY491" fmla="*/ 2792523 h 5950684"/>
              <a:gd name="connsiteX492" fmla="*/ 5517031 w 6100546"/>
              <a:gd name="connsiteY492" fmla="*/ 2797129 h 5950684"/>
              <a:gd name="connsiteX493" fmla="*/ 5512425 w 6100546"/>
              <a:gd name="connsiteY493" fmla="*/ 2787918 h 5950684"/>
              <a:gd name="connsiteX494" fmla="*/ 5512425 w 6100546"/>
              <a:gd name="connsiteY494" fmla="*/ 2769494 h 5950684"/>
              <a:gd name="connsiteX495" fmla="*/ 73605 w 6100546"/>
              <a:gd name="connsiteY495" fmla="*/ 2372526 h 5950684"/>
              <a:gd name="connsiteX496" fmla="*/ 75172 w 6100546"/>
              <a:gd name="connsiteY496" fmla="*/ 2375941 h 5950684"/>
              <a:gd name="connsiteX497" fmla="*/ 76739 w 6100546"/>
              <a:gd name="connsiteY497" fmla="*/ 2379355 h 5950684"/>
              <a:gd name="connsiteX498" fmla="*/ 71754 w 6100546"/>
              <a:gd name="connsiteY498" fmla="*/ 2377508 h 5950684"/>
              <a:gd name="connsiteX499" fmla="*/ 73605 w 6100546"/>
              <a:gd name="connsiteY499" fmla="*/ 2372526 h 5950684"/>
              <a:gd name="connsiteX500" fmla="*/ 254147 w 6100546"/>
              <a:gd name="connsiteY500" fmla="*/ 1810170 h 5950684"/>
              <a:gd name="connsiteX501" fmla="*/ 184092 w 6100546"/>
              <a:gd name="connsiteY501" fmla="*/ 1991128 h 5950684"/>
              <a:gd name="connsiteX502" fmla="*/ 183239 w 6100546"/>
              <a:gd name="connsiteY502" fmla="*/ 2016322 h 5950684"/>
              <a:gd name="connsiteX503" fmla="*/ 159744 w 6100546"/>
              <a:gd name="connsiteY503" fmla="*/ 2064306 h 5950684"/>
              <a:gd name="connsiteX504" fmla="*/ 154906 w 6100546"/>
              <a:gd name="connsiteY504" fmla="*/ 2107865 h 5950684"/>
              <a:gd name="connsiteX505" fmla="*/ 127993 w 6100546"/>
              <a:gd name="connsiteY505" fmla="*/ 2157417 h 5950684"/>
              <a:gd name="connsiteX506" fmla="*/ 118024 w 6100546"/>
              <a:gd name="connsiteY506" fmla="*/ 2153722 h 5950684"/>
              <a:gd name="connsiteX507" fmla="*/ 106633 w 6100546"/>
              <a:gd name="connsiteY507" fmla="*/ 2192019 h 5950684"/>
              <a:gd name="connsiteX508" fmla="*/ 110051 w 6100546"/>
              <a:gd name="connsiteY508" fmla="*/ 2190451 h 5950684"/>
              <a:gd name="connsiteX509" fmla="*/ 111902 w 6100546"/>
              <a:gd name="connsiteY509" fmla="*/ 2185468 h 5950684"/>
              <a:gd name="connsiteX510" fmla="*/ 113469 w 6100546"/>
              <a:gd name="connsiteY510" fmla="*/ 2188883 h 5950684"/>
              <a:gd name="connsiteX511" fmla="*/ 122155 w 6100546"/>
              <a:gd name="connsiteY511" fmla="*/ 2180764 h 5950684"/>
              <a:gd name="connsiteX512" fmla="*/ 114466 w 6100546"/>
              <a:gd name="connsiteY512" fmla="*/ 2209094 h 5950684"/>
              <a:gd name="connsiteX513" fmla="*/ 116033 w 6100546"/>
              <a:gd name="connsiteY513" fmla="*/ 2212509 h 5950684"/>
              <a:gd name="connsiteX514" fmla="*/ 112616 w 6100546"/>
              <a:gd name="connsiteY514" fmla="*/ 2214078 h 5950684"/>
              <a:gd name="connsiteX515" fmla="*/ 112331 w 6100546"/>
              <a:gd name="connsiteY515" fmla="*/ 2222475 h 5950684"/>
              <a:gd name="connsiteX516" fmla="*/ 108913 w 6100546"/>
              <a:gd name="connsiteY516" fmla="*/ 2224043 h 5950684"/>
              <a:gd name="connsiteX517" fmla="*/ 103791 w 6100546"/>
              <a:gd name="connsiteY517" fmla="*/ 2276000 h 5950684"/>
              <a:gd name="connsiteX518" fmla="*/ 83997 w 6100546"/>
              <a:gd name="connsiteY518" fmla="*/ 2314018 h 5950684"/>
              <a:gd name="connsiteX519" fmla="*/ 82146 w 6100546"/>
              <a:gd name="connsiteY519" fmla="*/ 2319001 h 5950684"/>
              <a:gd name="connsiteX520" fmla="*/ 78444 w 6100546"/>
              <a:gd name="connsiteY520" fmla="*/ 2328967 h 5950684"/>
              <a:gd name="connsiteX521" fmla="*/ 76878 w 6100546"/>
              <a:gd name="connsiteY521" fmla="*/ 2325552 h 5950684"/>
              <a:gd name="connsiteX522" fmla="*/ 78729 w 6100546"/>
              <a:gd name="connsiteY522" fmla="*/ 2320569 h 5950684"/>
              <a:gd name="connsiteX523" fmla="*/ 77162 w 6100546"/>
              <a:gd name="connsiteY523" fmla="*/ 2317154 h 5950684"/>
              <a:gd name="connsiteX524" fmla="*/ 74458 w 6100546"/>
              <a:gd name="connsiteY524" fmla="*/ 2347331 h 5950684"/>
              <a:gd name="connsiteX525" fmla="*/ 76309 w 6100546"/>
              <a:gd name="connsiteY525" fmla="*/ 2342348 h 5950684"/>
              <a:gd name="connsiteX526" fmla="*/ 77877 w 6100546"/>
              <a:gd name="connsiteY526" fmla="*/ 2345763 h 5950684"/>
              <a:gd name="connsiteX527" fmla="*/ 79443 w 6100546"/>
              <a:gd name="connsiteY527" fmla="*/ 2349178 h 5950684"/>
              <a:gd name="connsiteX528" fmla="*/ 84712 w 6100546"/>
              <a:gd name="connsiteY528" fmla="*/ 2342626 h 5950684"/>
              <a:gd name="connsiteX529" fmla="*/ 75457 w 6100546"/>
              <a:gd name="connsiteY529" fmla="*/ 2367543 h 5950684"/>
              <a:gd name="connsiteX530" fmla="*/ 73605 w 6100546"/>
              <a:gd name="connsiteY530" fmla="*/ 2372526 h 5950684"/>
              <a:gd name="connsiteX531" fmla="*/ 48121 w 6100546"/>
              <a:gd name="connsiteY531" fmla="*/ 2479296 h 5950684"/>
              <a:gd name="connsiteX532" fmla="*/ 46270 w 6100546"/>
              <a:gd name="connsiteY532" fmla="*/ 2484279 h 5950684"/>
              <a:gd name="connsiteX533" fmla="*/ 45985 w 6100546"/>
              <a:gd name="connsiteY533" fmla="*/ 2492677 h 5950684"/>
              <a:gd name="connsiteX534" fmla="*/ 44419 w 6100546"/>
              <a:gd name="connsiteY534" fmla="*/ 2489262 h 5950684"/>
              <a:gd name="connsiteX535" fmla="*/ 49832 w 6100546"/>
              <a:gd name="connsiteY535" fmla="*/ 2528117 h 5950684"/>
              <a:gd name="connsiteX536" fmla="*/ 50117 w 6100546"/>
              <a:gd name="connsiteY536" fmla="*/ 2519718 h 5950684"/>
              <a:gd name="connsiteX537" fmla="*/ 53535 w 6100546"/>
              <a:gd name="connsiteY537" fmla="*/ 2518151 h 5950684"/>
              <a:gd name="connsiteX538" fmla="*/ 53251 w 6100546"/>
              <a:gd name="connsiteY538" fmla="*/ 2526549 h 5950684"/>
              <a:gd name="connsiteX539" fmla="*/ 53821 w 6100546"/>
              <a:gd name="connsiteY539" fmla="*/ 2527790 h 5950684"/>
              <a:gd name="connsiteX540" fmla="*/ 53340 w 6100546"/>
              <a:gd name="connsiteY540" fmla="*/ 2530125 h 5950684"/>
              <a:gd name="connsiteX541" fmla="*/ 52967 w 6100546"/>
              <a:gd name="connsiteY541" fmla="*/ 2534947 h 5950684"/>
              <a:gd name="connsiteX542" fmla="*/ 54818 w 6100546"/>
              <a:gd name="connsiteY542" fmla="*/ 2529963 h 5950684"/>
              <a:gd name="connsiteX543" fmla="*/ 53821 w 6100546"/>
              <a:gd name="connsiteY543" fmla="*/ 2527790 h 5950684"/>
              <a:gd name="connsiteX544" fmla="*/ 55102 w 6100546"/>
              <a:gd name="connsiteY544" fmla="*/ 2521565 h 5950684"/>
              <a:gd name="connsiteX545" fmla="*/ 49417 w 6100546"/>
              <a:gd name="connsiteY545" fmla="*/ 2689527 h 5950684"/>
              <a:gd name="connsiteX546" fmla="*/ 43579 w 6100546"/>
              <a:gd name="connsiteY546" fmla="*/ 2712875 h 5950684"/>
              <a:gd name="connsiteX547" fmla="*/ 50130 w 6100546"/>
              <a:gd name="connsiteY547" fmla="*/ 2718137 h 5950684"/>
              <a:gd name="connsiteX548" fmla="*/ 48279 w 6100546"/>
              <a:gd name="connsiteY548" fmla="*/ 2723120 h 5950684"/>
              <a:gd name="connsiteX549" fmla="*/ 47995 w 6100546"/>
              <a:gd name="connsiteY549" fmla="*/ 2731518 h 5950684"/>
              <a:gd name="connsiteX550" fmla="*/ 40453 w 6100546"/>
              <a:gd name="connsiteY550" fmla="*/ 2805254 h 5950684"/>
              <a:gd name="connsiteX551" fmla="*/ 42303 w 6100546"/>
              <a:gd name="connsiteY551" fmla="*/ 2800271 h 5950684"/>
              <a:gd name="connsiteX552" fmla="*/ 47288 w 6100546"/>
              <a:gd name="connsiteY552" fmla="*/ 2802118 h 5950684"/>
              <a:gd name="connsiteX553" fmla="*/ 45437 w 6100546"/>
              <a:gd name="connsiteY553" fmla="*/ 2807101 h 5950684"/>
              <a:gd name="connsiteX554" fmla="*/ 47003 w 6100546"/>
              <a:gd name="connsiteY554" fmla="*/ 2810516 h 5950684"/>
              <a:gd name="connsiteX555" fmla="*/ 41312 w 6100546"/>
              <a:gd name="connsiteY555" fmla="*/ 2879269 h 5950684"/>
              <a:gd name="connsiteX556" fmla="*/ 48154 w 6100546"/>
              <a:gd name="connsiteY556" fmla="*/ 2975342 h 5950684"/>
              <a:gd name="connsiteX557" fmla="*/ 32341 w 6100546"/>
              <a:gd name="connsiteY557" fmla="*/ 2895787 h 5950684"/>
              <a:gd name="connsiteX558" fmla="*/ 39599 w 6100546"/>
              <a:gd name="connsiteY558" fmla="*/ 2830448 h 5950684"/>
              <a:gd name="connsiteX559" fmla="*/ 34615 w 6100546"/>
              <a:gd name="connsiteY559" fmla="*/ 2828601 h 5950684"/>
              <a:gd name="connsiteX560" fmla="*/ 36750 w 6100546"/>
              <a:gd name="connsiteY560" fmla="*/ 2815220 h 5950684"/>
              <a:gd name="connsiteX561" fmla="*/ 38601 w 6100546"/>
              <a:gd name="connsiteY561" fmla="*/ 2810237 h 5950684"/>
              <a:gd name="connsiteX562" fmla="*/ 35183 w 6100546"/>
              <a:gd name="connsiteY562" fmla="*/ 2811805 h 5950684"/>
              <a:gd name="connsiteX563" fmla="*/ 32189 w 6100546"/>
              <a:gd name="connsiteY563" fmla="*/ 2751171 h 5950684"/>
              <a:gd name="connsiteX564" fmla="*/ 30622 w 6100546"/>
              <a:gd name="connsiteY564" fmla="*/ 2747756 h 5950684"/>
              <a:gd name="connsiteX565" fmla="*/ 29055 w 6100546"/>
              <a:gd name="connsiteY565" fmla="*/ 2744342 h 5950684"/>
              <a:gd name="connsiteX566" fmla="*/ 27489 w 6100546"/>
              <a:gd name="connsiteY566" fmla="*/ 2740926 h 5950684"/>
              <a:gd name="connsiteX567" fmla="*/ 30906 w 6100546"/>
              <a:gd name="connsiteY567" fmla="*/ 2739359 h 5950684"/>
              <a:gd name="connsiteX568" fmla="*/ 25922 w 6100546"/>
              <a:gd name="connsiteY568" fmla="*/ 2737511 h 5950684"/>
              <a:gd name="connsiteX569" fmla="*/ 20223 w 6100546"/>
              <a:gd name="connsiteY569" fmla="*/ 2707055 h 5950684"/>
              <a:gd name="connsiteX570" fmla="*/ 7834 w 6100546"/>
              <a:gd name="connsiteY570" fmla="*/ 2725140 h 5950684"/>
              <a:gd name="connsiteX571" fmla="*/ 6410 w 6100546"/>
              <a:gd name="connsiteY571" fmla="*/ 2717526 h 5950684"/>
              <a:gd name="connsiteX572" fmla="*/ 5697 w 6100546"/>
              <a:gd name="connsiteY572" fmla="*/ 2713719 h 5950684"/>
              <a:gd name="connsiteX573" fmla="*/ 6552 w 6100546"/>
              <a:gd name="connsiteY573" fmla="*/ 2713327 h 5950684"/>
              <a:gd name="connsiteX574" fmla="*/ 4985 w 6100546"/>
              <a:gd name="connsiteY574" fmla="*/ 2709912 h 5950684"/>
              <a:gd name="connsiteX575" fmla="*/ 5697 w 6100546"/>
              <a:gd name="connsiteY575" fmla="*/ 2713719 h 5950684"/>
              <a:gd name="connsiteX576" fmla="*/ 3134 w 6100546"/>
              <a:gd name="connsiteY576" fmla="*/ 2714895 h 5950684"/>
              <a:gd name="connsiteX577" fmla="*/ 1567 w 6100546"/>
              <a:gd name="connsiteY577" fmla="*/ 2711481 h 5950684"/>
              <a:gd name="connsiteX578" fmla="*/ 0 w 6100546"/>
              <a:gd name="connsiteY578" fmla="*/ 2708065 h 5950684"/>
              <a:gd name="connsiteX579" fmla="*/ 2420 w 6100546"/>
              <a:gd name="connsiteY579" fmla="*/ 2686286 h 5950684"/>
              <a:gd name="connsiteX580" fmla="*/ 4271 w 6100546"/>
              <a:gd name="connsiteY580" fmla="*/ 2681302 h 5950684"/>
              <a:gd name="connsiteX581" fmla="*/ 4556 w 6100546"/>
              <a:gd name="connsiteY581" fmla="*/ 2672905 h 5950684"/>
              <a:gd name="connsiteX582" fmla="*/ 6407 w 6100546"/>
              <a:gd name="connsiteY582" fmla="*/ 2667921 h 5950684"/>
              <a:gd name="connsiteX583" fmla="*/ 6122 w 6100546"/>
              <a:gd name="connsiteY583" fmla="*/ 2676319 h 5950684"/>
              <a:gd name="connsiteX584" fmla="*/ 5838 w 6100546"/>
              <a:gd name="connsiteY584" fmla="*/ 2684717 h 5950684"/>
              <a:gd name="connsiteX585" fmla="*/ 15093 w 6100546"/>
              <a:gd name="connsiteY585" fmla="*/ 2659802 h 5950684"/>
              <a:gd name="connsiteX586" fmla="*/ 30047 w 6100546"/>
              <a:gd name="connsiteY586" fmla="*/ 2665344 h 5950684"/>
              <a:gd name="connsiteX587" fmla="*/ 41001 w 6100546"/>
              <a:gd name="connsiteY587" fmla="*/ 2490831 h 5950684"/>
              <a:gd name="connsiteX588" fmla="*/ 41285 w 6100546"/>
              <a:gd name="connsiteY588" fmla="*/ 2482432 h 5950684"/>
              <a:gd name="connsiteX589" fmla="*/ 43136 w 6100546"/>
              <a:gd name="connsiteY589" fmla="*/ 2477449 h 5950684"/>
              <a:gd name="connsiteX590" fmla="*/ 52246 w 6100546"/>
              <a:gd name="connsiteY590" fmla="*/ 2407128 h 5950684"/>
              <a:gd name="connsiteX591" fmla="*/ 61924 w 6100546"/>
              <a:gd name="connsiteY591" fmla="*/ 2320011 h 5950684"/>
              <a:gd name="connsiteX592" fmla="*/ 83422 w 6100546"/>
              <a:gd name="connsiteY592" fmla="*/ 2231605 h 5950684"/>
              <a:gd name="connsiteX593" fmla="*/ 114745 w 6100546"/>
              <a:gd name="connsiteY593" fmla="*/ 2101486 h 5950684"/>
              <a:gd name="connsiteX594" fmla="*/ 158316 w 6100546"/>
              <a:gd name="connsiteY594" fmla="*/ 2007088 h 5950684"/>
              <a:gd name="connsiteX595" fmla="*/ 152764 w 6100546"/>
              <a:gd name="connsiteY595" fmla="*/ 2022036 h 5950684"/>
              <a:gd name="connsiteX596" fmla="*/ 158032 w 6100546"/>
              <a:gd name="connsiteY596" fmla="*/ 2015486 h 5950684"/>
              <a:gd name="connsiteX597" fmla="*/ 159883 w 6100546"/>
              <a:gd name="connsiteY597" fmla="*/ 2010503 h 5950684"/>
              <a:gd name="connsiteX598" fmla="*/ 159599 w 6100546"/>
              <a:gd name="connsiteY598" fmla="*/ 2018900 h 5950684"/>
              <a:gd name="connsiteX599" fmla="*/ 161166 w 6100546"/>
              <a:gd name="connsiteY599" fmla="*/ 2022315 h 5950684"/>
              <a:gd name="connsiteX600" fmla="*/ 196904 w 6100546"/>
              <a:gd name="connsiteY600" fmla="*/ 1910840 h 5950684"/>
              <a:gd name="connsiteX601" fmla="*/ 254147 w 6100546"/>
              <a:gd name="connsiteY601" fmla="*/ 1810170 h 5950684"/>
              <a:gd name="connsiteX602" fmla="*/ 5255412 w 6100546"/>
              <a:gd name="connsiteY602" fmla="*/ 1808295 h 5950684"/>
              <a:gd name="connsiteX603" fmla="*/ 5262797 w 6100546"/>
              <a:gd name="connsiteY603" fmla="*/ 1822287 h 5950684"/>
              <a:gd name="connsiteX604" fmla="*/ 5259110 w 6100546"/>
              <a:gd name="connsiteY604" fmla="*/ 1811511 h 5950684"/>
              <a:gd name="connsiteX605" fmla="*/ 5254505 w 6100546"/>
              <a:gd name="connsiteY605" fmla="*/ 1612476 h 5950684"/>
              <a:gd name="connsiteX606" fmla="*/ 5259110 w 6100546"/>
              <a:gd name="connsiteY606" fmla="*/ 1618072 h 5950684"/>
              <a:gd name="connsiteX607" fmla="*/ 5254505 w 6100546"/>
              <a:gd name="connsiteY607" fmla="*/ 1613466 h 5950684"/>
              <a:gd name="connsiteX608" fmla="*/ 4839989 w 6100546"/>
              <a:gd name="connsiteY608" fmla="*/ 1198953 h 5950684"/>
              <a:gd name="connsiteX609" fmla="*/ 4844595 w 6100546"/>
              <a:gd name="connsiteY609" fmla="*/ 1198954 h 5950684"/>
              <a:gd name="connsiteX610" fmla="*/ 4844595 w 6100546"/>
              <a:gd name="connsiteY610" fmla="*/ 1203559 h 5950684"/>
              <a:gd name="connsiteX611" fmla="*/ 4839989 w 6100546"/>
              <a:gd name="connsiteY611" fmla="*/ 1198953 h 5950684"/>
              <a:gd name="connsiteX612" fmla="*/ 4844595 w 6100546"/>
              <a:gd name="connsiteY612" fmla="*/ 1175925 h 5950684"/>
              <a:gd name="connsiteX613" fmla="*/ 4849201 w 6100546"/>
              <a:gd name="connsiteY613" fmla="*/ 1180532 h 5950684"/>
              <a:gd name="connsiteX614" fmla="*/ 4844595 w 6100546"/>
              <a:gd name="connsiteY614" fmla="*/ 1180531 h 5950684"/>
              <a:gd name="connsiteX615" fmla="*/ 4844595 w 6100546"/>
              <a:gd name="connsiteY615" fmla="*/ 1175925 h 5950684"/>
              <a:gd name="connsiteX616" fmla="*/ 4717028 w 6100546"/>
              <a:gd name="connsiteY616" fmla="*/ 1104605 h 5950684"/>
              <a:gd name="connsiteX617" fmla="*/ 4848516 w 6100546"/>
              <a:gd name="connsiteY617" fmla="*/ 1235748 h 5950684"/>
              <a:gd name="connsiteX618" fmla="*/ 5042418 w 6100546"/>
              <a:gd name="connsiteY618" fmla="*/ 1463027 h 5950684"/>
              <a:gd name="connsiteX619" fmla="*/ 5209369 w 6100546"/>
              <a:gd name="connsiteY619" fmla="*/ 1721060 h 5950684"/>
              <a:gd name="connsiteX620" fmla="*/ 5245013 w 6100546"/>
              <a:gd name="connsiteY620" fmla="*/ 1788592 h 5950684"/>
              <a:gd name="connsiteX621" fmla="*/ 5251050 w 6100546"/>
              <a:gd name="connsiteY621" fmla="*/ 1795175 h 5950684"/>
              <a:gd name="connsiteX622" fmla="*/ 5282140 w 6100546"/>
              <a:gd name="connsiteY622" fmla="*/ 1843751 h 5950684"/>
              <a:gd name="connsiteX623" fmla="*/ 5282139 w 6100546"/>
              <a:gd name="connsiteY623" fmla="*/ 1848356 h 5950684"/>
              <a:gd name="connsiteX624" fmla="*/ 5282139 w 6100546"/>
              <a:gd name="connsiteY624" fmla="*/ 1852961 h 5950684"/>
              <a:gd name="connsiteX625" fmla="*/ 5286745 w 6100546"/>
              <a:gd name="connsiteY625" fmla="*/ 1852962 h 5950684"/>
              <a:gd name="connsiteX626" fmla="*/ 5295956 w 6100546"/>
              <a:gd name="connsiteY626" fmla="*/ 1875989 h 5950684"/>
              <a:gd name="connsiteX627" fmla="*/ 5295956 w 6100546"/>
              <a:gd name="connsiteY627" fmla="*/ 1880596 h 5950684"/>
              <a:gd name="connsiteX628" fmla="*/ 5300562 w 6100546"/>
              <a:gd name="connsiteY628" fmla="*/ 1885202 h 5950684"/>
              <a:gd name="connsiteX629" fmla="*/ 5300562 w 6100546"/>
              <a:gd name="connsiteY629" fmla="*/ 1880595 h 5950684"/>
              <a:gd name="connsiteX630" fmla="*/ 5332803 w 6100546"/>
              <a:gd name="connsiteY630" fmla="*/ 1931258 h 5950684"/>
              <a:gd name="connsiteX631" fmla="*/ 5328196 w 6100546"/>
              <a:gd name="connsiteY631" fmla="*/ 1931259 h 5950684"/>
              <a:gd name="connsiteX632" fmla="*/ 5328196 w 6100546"/>
              <a:gd name="connsiteY632" fmla="*/ 1935864 h 5950684"/>
              <a:gd name="connsiteX633" fmla="*/ 5332802 w 6100546"/>
              <a:gd name="connsiteY633" fmla="*/ 1940470 h 5950684"/>
              <a:gd name="connsiteX634" fmla="*/ 5337408 w 6100546"/>
              <a:gd name="connsiteY634" fmla="*/ 1940470 h 5950684"/>
              <a:gd name="connsiteX635" fmla="*/ 5337409 w 6100546"/>
              <a:gd name="connsiteY635" fmla="*/ 1945076 h 5950684"/>
              <a:gd name="connsiteX636" fmla="*/ 5346619 w 6100546"/>
              <a:gd name="connsiteY636" fmla="*/ 1972710 h 5950684"/>
              <a:gd name="connsiteX637" fmla="*/ 5355831 w 6100546"/>
              <a:gd name="connsiteY637" fmla="*/ 1977315 h 5950684"/>
              <a:gd name="connsiteX638" fmla="*/ 5360436 w 6100546"/>
              <a:gd name="connsiteY638" fmla="*/ 1986527 h 5950684"/>
              <a:gd name="connsiteX639" fmla="*/ 5355831 w 6100546"/>
              <a:gd name="connsiteY639" fmla="*/ 1991132 h 5950684"/>
              <a:gd name="connsiteX640" fmla="*/ 5360436 w 6100546"/>
              <a:gd name="connsiteY640" fmla="*/ 1995738 h 5950684"/>
              <a:gd name="connsiteX641" fmla="*/ 5365042 w 6100546"/>
              <a:gd name="connsiteY641" fmla="*/ 2000344 h 5950684"/>
              <a:gd name="connsiteX642" fmla="*/ 5388071 w 6100546"/>
              <a:gd name="connsiteY642" fmla="*/ 2041794 h 5950684"/>
              <a:gd name="connsiteX643" fmla="*/ 5383465 w 6100546"/>
              <a:gd name="connsiteY643" fmla="*/ 2023372 h 5950684"/>
              <a:gd name="connsiteX644" fmla="*/ 5369648 w 6100546"/>
              <a:gd name="connsiteY644" fmla="*/ 2004950 h 5950684"/>
              <a:gd name="connsiteX645" fmla="*/ 5369648 w 6100546"/>
              <a:gd name="connsiteY645" fmla="*/ 2000343 h 5950684"/>
              <a:gd name="connsiteX646" fmla="*/ 5369648 w 6100546"/>
              <a:gd name="connsiteY646" fmla="*/ 1995738 h 5950684"/>
              <a:gd name="connsiteX647" fmla="*/ 5365042 w 6100546"/>
              <a:gd name="connsiteY647" fmla="*/ 1986527 h 5950684"/>
              <a:gd name="connsiteX648" fmla="*/ 5342013 w 6100546"/>
              <a:gd name="connsiteY648" fmla="*/ 1949681 h 5950684"/>
              <a:gd name="connsiteX649" fmla="*/ 5342013 w 6100546"/>
              <a:gd name="connsiteY649" fmla="*/ 1940470 h 5950684"/>
              <a:gd name="connsiteX650" fmla="*/ 5342013 w 6100546"/>
              <a:gd name="connsiteY650" fmla="*/ 1935863 h 5950684"/>
              <a:gd name="connsiteX651" fmla="*/ 5342013 w 6100546"/>
              <a:gd name="connsiteY651" fmla="*/ 1926652 h 5950684"/>
              <a:gd name="connsiteX652" fmla="*/ 5337409 w 6100546"/>
              <a:gd name="connsiteY652" fmla="*/ 1926653 h 5950684"/>
              <a:gd name="connsiteX653" fmla="*/ 5332802 w 6100546"/>
              <a:gd name="connsiteY653" fmla="*/ 1926653 h 5950684"/>
              <a:gd name="connsiteX654" fmla="*/ 5318985 w 6100546"/>
              <a:gd name="connsiteY654" fmla="*/ 1908229 h 5950684"/>
              <a:gd name="connsiteX655" fmla="*/ 5305168 w 6100546"/>
              <a:gd name="connsiteY655" fmla="*/ 1880596 h 5950684"/>
              <a:gd name="connsiteX656" fmla="*/ 5305168 w 6100546"/>
              <a:gd name="connsiteY656" fmla="*/ 1875990 h 5950684"/>
              <a:gd name="connsiteX657" fmla="*/ 5305168 w 6100546"/>
              <a:gd name="connsiteY657" fmla="*/ 1871385 h 5950684"/>
              <a:gd name="connsiteX658" fmla="*/ 5291350 w 6100546"/>
              <a:gd name="connsiteY658" fmla="*/ 1852962 h 5950684"/>
              <a:gd name="connsiteX659" fmla="*/ 5295956 w 6100546"/>
              <a:gd name="connsiteY659" fmla="*/ 1857568 h 5950684"/>
              <a:gd name="connsiteX660" fmla="*/ 5295956 w 6100546"/>
              <a:gd name="connsiteY660" fmla="*/ 1852962 h 5950684"/>
              <a:gd name="connsiteX661" fmla="*/ 5291350 w 6100546"/>
              <a:gd name="connsiteY661" fmla="*/ 1848356 h 5950684"/>
              <a:gd name="connsiteX662" fmla="*/ 5286745 w 6100546"/>
              <a:gd name="connsiteY662" fmla="*/ 1843750 h 5950684"/>
              <a:gd name="connsiteX663" fmla="*/ 5282139 w 6100546"/>
              <a:gd name="connsiteY663" fmla="*/ 1829934 h 5950684"/>
              <a:gd name="connsiteX664" fmla="*/ 5272928 w 6100546"/>
              <a:gd name="connsiteY664" fmla="*/ 1820721 h 5950684"/>
              <a:gd name="connsiteX665" fmla="*/ 5282139 w 6100546"/>
              <a:gd name="connsiteY665" fmla="*/ 1825327 h 5950684"/>
              <a:gd name="connsiteX666" fmla="*/ 5268323 w 6100546"/>
              <a:gd name="connsiteY666" fmla="*/ 1811511 h 5950684"/>
              <a:gd name="connsiteX667" fmla="*/ 5254505 w 6100546"/>
              <a:gd name="connsiteY667" fmla="*/ 1788482 h 5950684"/>
              <a:gd name="connsiteX668" fmla="*/ 5268322 w 6100546"/>
              <a:gd name="connsiteY668" fmla="*/ 1788482 h 5950684"/>
              <a:gd name="connsiteX669" fmla="*/ 5249899 w 6100546"/>
              <a:gd name="connsiteY669" fmla="*/ 1770060 h 5950684"/>
              <a:gd name="connsiteX670" fmla="*/ 5254505 w 6100546"/>
              <a:gd name="connsiteY670" fmla="*/ 1770060 h 5950684"/>
              <a:gd name="connsiteX671" fmla="*/ 5254505 w 6100546"/>
              <a:gd name="connsiteY671" fmla="*/ 1765454 h 5950684"/>
              <a:gd name="connsiteX672" fmla="*/ 5249899 w 6100546"/>
              <a:gd name="connsiteY672" fmla="*/ 1760848 h 5950684"/>
              <a:gd name="connsiteX673" fmla="*/ 5236082 w 6100546"/>
              <a:gd name="connsiteY673" fmla="*/ 1747031 h 5950684"/>
              <a:gd name="connsiteX674" fmla="*/ 5231476 w 6100546"/>
              <a:gd name="connsiteY674" fmla="*/ 1737820 h 5950684"/>
              <a:gd name="connsiteX675" fmla="*/ 5226870 w 6100546"/>
              <a:gd name="connsiteY675" fmla="*/ 1733215 h 5950684"/>
              <a:gd name="connsiteX676" fmla="*/ 5226870 w 6100546"/>
              <a:gd name="connsiteY676" fmla="*/ 1737820 h 5950684"/>
              <a:gd name="connsiteX677" fmla="*/ 5226870 w 6100546"/>
              <a:gd name="connsiteY677" fmla="*/ 1742425 h 5950684"/>
              <a:gd name="connsiteX678" fmla="*/ 5203843 w 6100546"/>
              <a:gd name="connsiteY678" fmla="*/ 1705580 h 5950684"/>
              <a:gd name="connsiteX679" fmla="*/ 5217659 w 6100546"/>
              <a:gd name="connsiteY679" fmla="*/ 1710186 h 5950684"/>
              <a:gd name="connsiteX680" fmla="*/ 5190024 w 6100546"/>
              <a:gd name="connsiteY680" fmla="*/ 1682551 h 5950684"/>
              <a:gd name="connsiteX681" fmla="*/ 5166996 w 6100546"/>
              <a:gd name="connsiteY681" fmla="*/ 1645706 h 5950684"/>
              <a:gd name="connsiteX682" fmla="*/ 5171602 w 6100546"/>
              <a:gd name="connsiteY682" fmla="*/ 1650312 h 5950684"/>
              <a:gd name="connsiteX683" fmla="*/ 5176207 w 6100546"/>
              <a:gd name="connsiteY683" fmla="*/ 1650312 h 5950684"/>
              <a:gd name="connsiteX684" fmla="*/ 5180814 w 6100546"/>
              <a:gd name="connsiteY684" fmla="*/ 1650312 h 5950684"/>
              <a:gd name="connsiteX685" fmla="*/ 5176208 w 6100546"/>
              <a:gd name="connsiteY685" fmla="*/ 1641100 h 5950684"/>
              <a:gd name="connsiteX686" fmla="*/ 5180813 w 6100546"/>
              <a:gd name="connsiteY686" fmla="*/ 1641100 h 5950684"/>
              <a:gd name="connsiteX687" fmla="*/ 5185420 w 6100546"/>
              <a:gd name="connsiteY687" fmla="*/ 1645706 h 5950684"/>
              <a:gd name="connsiteX688" fmla="*/ 5185419 w 6100546"/>
              <a:gd name="connsiteY688" fmla="*/ 1650312 h 5950684"/>
              <a:gd name="connsiteX689" fmla="*/ 5190024 w 6100546"/>
              <a:gd name="connsiteY689" fmla="*/ 1654917 h 5950684"/>
              <a:gd name="connsiteX690" fmla="*/ 5194630 w 6100546"/>
              <a:gd name="connsiteY690" fmla="*/ 1659523 h 5950684"/>
              <a:gd name="connsiteX691" fmla="*/ 5286745 w 6100546"/>
              <a:gd name="connsiteY691" fmla="*/ 1806905 h 5950684"/>
              <a:gd name="connsiteX692" fmla="*/ 5286745 w 6100546"/>
              <a:gd name="connsiteY692" fmla="*/ 1811511 h 5950684"/>
              <a:gd name="connsiteX693" fmla="*/ 5291350 w 6100546"/>
              <a:gd name="connsiteY693" fmla="*/ 1816115 h 5950684"/>
              <a:gd name="connsiteX694" fmla="*/ 5309773 w 6100546"/>
              <a:gd name="connsiteY694" fmla="*/ 1843751 h 5950684"/>
              <a:gd name="connsiteX695" fmla="*/ 5314379 w 6100546"/>
              <a:gd name="connsiteY695" fmla="*/ 1857568 h 5950684"/>
              <a:gd name="connsiteX696" fmla="*/ 5318985 w 6100546"/>
              <a:gd name="connsiteY696" fmla="*/ 1862173 h 5950684"/>
              <a:gd name="connsiteX697" fmla="*/ 5342013 w 6100546"/>
              <a:gd name="connsiteY697" fmla="*/ 1894413 h 5950684"/>
              <a:gd name="connsiteX698" fmla="*/ 5346619 w 6100546"/>
              <a:gd name="connsiteY698" fmla="*/ 1899019 h 5950684"/>
              <a:gd name="connsiteX699" fmla="*/ 5346619 w 6100546"/>
              <a:gd name="connsiteY699" fmla="*/ 1912836 h 5950684"/>
              <a:gd name="connsiteX700" fmla="*/ 5369648 w 6100546"/>
              <a:gd name="connsiteY700" fmla="*/ 1945075 h 5950684"/>
              <a:gd name="connsiteX701" fmla="*/ 5374253 w 6100546"/>
              <a:gd name="connsiteY701" fmla="*/ 1949681 h 5950684"/>
              <a:gd name="connsiteX702" fmla="*/ 5374253 w 6100546"/>
              <a:gd name="connsiteY702" fmla="*/ 1954287 h 5950684"/>
              <a:gd name="connsiteX703" fmla="*/ 5434128 w 6100546"/>
              <a:gd name="connsiteY703" fmla="*/ 2083247 h 5950684"/>
              <a:gd name="connsiteX704" fmla="*/ 5443339 w 6100546"/>
              <a:gd name="connsiteY704" fmla="*/ 2097064 h 5950684"/>
              <a:gd name="connsiteX705" fmla="*/ 5443340 w 6100546"/>
              <a:gd name="connsiteY705" fmla="*/ 2110881 h 5950684"/>
              <a:gd name="connsiteX706" fmla="*/ 5452551 w 6100546"/>
              <a:gd name="connsiteY706" fmla="*/ 2110881 h 5950684"/>
              <a:gd name="connsiteX707" fmla="*/ 5457156 w 6100546"/>
              <a:gd name="connsiteY707" fmla="*/ 2120092 h 5950684"/>
              <a:gd name="connsiteX708" fmla="*/ 5480186 w 6100546"/>
              <a:gd name="connsiteY708" fmla="*/ 2184572 h 5950684"/>
              <a:gd name="connsiteX709" fmla="*/ 5480185 w 6100546"/>
              <a:gd name="connsiteY709" fmla="*/ 2189177 h 5950684"/>
              <a:gd name="connsiteX710" fmla="*/ 5480185 w 6100546"/>
              <a:gd name="connsiteY710" fmla="*/ 2198388 h 5950684"/>
              <a:gd name="connsiteX711" fmla="*/ 5484791 w 6100546"/>
              <a:gd name="connsiteY711" fmla="*/ 2198389 h 5950684"/>
              <a:gd name="connsiteX712" fmla="*/ 5517031 w 6100546"/>
              <a:gd name="connsiteY712" fmla="*/ 2267474 h 5950684"/>
              <a:gd name="connsiteX713" fmla="*/ 5553877 w 6100546"/>
              <a:gd name="connsiteY713" fmla="*/ 2359588 h 5950684"/>
              <a:gd name="connsiteX714" fmla="*/ 5572300 w 6100546"/>
              <a:gd name="connsiteY714" fmla="*/ 2410251 h 5950684"/>
              <a:gd name="connsiteX715" fmla="*/ 5572300 w 6100546"/>
              <a:gd name="connsiteY715" fmla="*/ 2414857 h 5950684"/>
              <a:gd name="connsiteX716" fmla="*/ 5572300 w 6100546"/>
              <a:gd name="connsiteY716" fmla="*/ 2419462 h 5950684"/>
              <a:gd name="connsiteX717" fmla="*/ 5572300 w 6100546"/>
              <a:gd name="connsiteY717" fmla="*/ 2424068 h 5950684"/>
              <a:gd name="connsiteX718" fmla="*/ 5576905 w 6100546"/>
              <a:gd name="connsiteY718" fmla="*/ 2424068 h 5950684"/>
              <a:gd name="connsiteX719" fmla="*/ 5586117 w 6100546"/>
              <a:gd name="connsiteY719" fmla="*/ 2428674 h 5950684"/>
              <a:gd name="connsiteX720" fmla="*/ 5595327 w 6100546"/>
              <a:gd name="connsiteY720" fmla="*/ 2460913 h 5950684"/>
              <a:gd name="connsiteX721" fmla="*/ 5604540 w 6100546"/>
              <a:gd name="connsiteY721" fmla="*/ 2470125 h 5950684"/>
              <a:gd name="connsiteX722" fmla="*/ 5581511 w 6100546"/>
              <a:gd name="connsiteY722" fmla="*/ 2414857 h 5950684"/>
              <a:gd name="connsiteX723" fmla="*/ 5581511 w 6100546"/>
              <a:gd name="connsiteY723" fmla="*/ 2405645 h 5950684"/>
              <a:gd name="connsiteX724" fmla="*/ 5576905 w 6100546"/>
              <a:gd name="connsiteY724" fmla="*/ 2401039 h 5950684"/>
              <a:gd name="connsiteX725" fmla="*/ 5553876 w 6100546"/>
              <a:gd name="connsiteY725" fmla="*/ 2327348 h 5950684"/>
              <a:gd name="connsiteX726" fmla="*/ 5489397 w 6100546"/>
              <a:gd name="connsiteY726" fmla="*/ 2156937 h 5950684"/>
              <a:gd name="connsiteX727" fmla="*/ 5420311 w 6100546"/>
              <a:gd name="connsiteY727" fmla="*/ 1995738 h 5950684"/>
              <a:gd name="connsiteX728" fmla="*/ 5406495 w 6100546"/>
              <a:gd name="connsiteY728" fmla="*/ 1972710 h 5950684"/>
              <a:gd name="connsiteX729" fmla="*/ 5351225 w 6100546"/>
              <a:gd name="connsiteY729" fmla="*/ 1857568 h 5950684"/>
              <a:gd name="connsiteX730" fmla="*/ 5328197 w 6100546"/>
              <a:gd name="connsiteY730" fmla="*/ 1820722 h 5950684"/>
              <a:gd name="connsiteX731" fmla="*/ 5277533 w 6100546"/>
              <a:gd name="connsiteY731" fmla="*/ 1742425 h 5950684"/>
              <a:gd name="connsiteX732" fmla="*/ 5190025 w 6100546"/>
              <a:gd name="connsiteY732" fmla="*/ 1608860 h 5950684"/>
              <a:gd name="connsiteX733" fmla="*/ 5166996 w 6100546"/>
              <a:gd name="connsiteY733" fmla="*/ 1585832 h 5950684"/>
              <a:gd name="connsiteX734" fmla="*/ 5143968 w 6100546"/>
              <a:gd name="connsiteY734" fmla="*/ 1544381 h 5950684"/>
              <a:gd name="connsiteX735" fmla="*/ 5134756 w 6100546"/>
              <a:gd name="connsiteY735" fmla="*/ 1539775 h 5950684"/>
              <a:gd name="connsiteX736" fmla="*/ 5088699 w 6100546"/>
              <a:gd name="connsiteY736" fmla="*/ 1475295 h 5950684"/>
              <a:gd name="connsiteX737" fmla="*/ 5070276 w 6100546"/>
              <a:gd name="connsiteY737" fmla="*/ 1466084 h 5950684"/>
              <a:gd name="connsiteX738" fmla="*/ 5061064 w 6100546"/>
              <a:gd name="connsiteY738" fmla="*/ 1447660 h 5950684"/>
              <a:gd name="connsiteX739" fmla="*/ 4922893 w 6100546"/>
              <a:gd name="connsiteY739" fmla="*/ 1300279 h 5950684"/>
              <a:gd name="connsiteX740" fmla="*/ 4863018 w 6100546"/>
              <a:gd name="connsiteY740" fmla="*/ 1235799 h 5950684"/>
              <a:gd name="connsiteX741" fmla="*/ 4826172 w 6100546"/>
              <a:gd name="connsiteY741" fmla="*/ 1208165 h 5950684"/>
              <a:gd name="connsiteX742" fmla="*/ 4816961 w 6100546"/>
              <a:gd name="connsiteY742" fmla="*/ 1194348 h 5950684"/>
              <a:gd name="connsiteX743" fmla="*/ 4798538 w 6100546"/>
              <a:gd name="connsiteY743" fmla="*/ 1180532 h 5950684"/>
              <a:gd name="connsiteX744" fmla="*/ 4798538 w 6100546"/>
              <a:gd name="connsiteY744" fmla="*/ 1175925 h 5950684"/>
              <a:gd name="connsiteX745" fmla="*/ 4821567 w 6100546"/>
              <a:gd name="connsiteY745" fmla="*/ 1189742 h 5950684"/>
              <a:gd name="connsiteX746" fmla="*/ 4821567 w 6100546"/>
              <a:gd name="connsiteY746" fmla="*/ 1194348 h 5950684"/>
              <a:gd name="connsiteX747" fmla="*/ 4830778 w 6100546"/>
              <a:gd name="connsiteY747" fmla="*/ 1198954 h 5950684"/>
              <a:gd name="connsiteX748" fmla="*/ 4835384 w 6100546"/>
              <a:gd name="connsiteY748" fmla="*/ 1198954 h 5950684"/>
              <a:gd name="connsiteX749" fmla="*/ 4839989 w 6100546"/>
              <a:gd name="connsiteY749" fmla="*/ 1203559 h 5950684"/>
              <a:gd name="connsiteX750" fmla="*/ 4844595 w 6100546"/>
              <a:gd name="connsiteY750" fmla="*/ 1203559 h 5950684"/>
              <a:gd name="connsiteX751" fmla="*/ 4872230 w 6100546"/>
              <a:gd name="connsiteY751" fmla="*/ 1226588 h 5950684"/>
              <a:gd name="connsiteX752" fmla="*/ 4876836 w 6100546"/>
              <a:gd name="connsiteY752" fmla="*/ 1231193 h 5950684"/>
              <a:gd name="connsiteX753" fmla="*/ 4881441 w 6100546"/>
              <a:gd name="connsiteY753" fmla="*/ 1231194 h 5950684"/>
              <a:gd name="connsiteX754" fmla="*/ 4881441 w 6100546"/>
              <a:gd name="connsiteY754" fmla="*/ 1235799 h 5950684"/>
              <a:gd name="connsiteX755" fmla="*/ 4876835 w 6100546"/>
              <a:gd name="connsiteY755" fmla="*/ 1240405 h 5950684"/>
              <a:gd name="connsiteX756" fmla="*/ 4899864 w 6100546"/>
              <a:gd name="connsiteY756" fmla="*/ 1245010 h 5950684"/>
              <a:gd name="connsiteX757" fmla="*/ 4932104 w 6100546"/>
              <a:gd name="connsiteY757" fmla="*/ 1281856 h 5950684"/>
              <a:gd name="connsiteX758" fmla="*/ 4927498 w 6100546"/>
              <a:gd name="connsiteY758" fmla="*/ 1281856 h 5950684"/>
              <a:gd name="connsiteX759" fmla="*/ 4932104 w 6100546"/>
              <a:gd name="connsiteY759" fmla="*/ 1286462 h 5950684"/>
              <a:gd name="connsiteX760" fmla="*/ 4918287 w 6100546"/>
              <a:gd name="connsiteY760" fmla="*/ 1281856 h 5950684"/>
              <a:gd name="connsiteX761" fmla="*/ 4941315 w 6100546"/>
              <a:gd name="connsiteY761" fmla="*/ 1295673 h 5950684"/>
              <a:gd name="connsiteX762" fmla="*/ 4945921 w 6100546"/>
              <a:gd name="connsiteY762" fmla="*/ 1304885 h 5950684"/>
              <a:gd name="connsiteX763" fmla="*/ 4950527 w 6100546"/>
              <a:gd name="connsiteY763" fmla="*/ 1309491 h 5950684"/>
              <a:gd name="connsiteX764" fmla="*/ 4955133 w 6100546"/>
              <a:gd name="connsiteY764" fmla="*/ 1304885 h 5950684"/>
              <a:gd name="connsiteX765" fmla="*/ 4982767 w 6100546"/>
              <a:gd name="connsiteY765" fmla="*/ 1332519 h 5950684"/>
              <a:gd name="connsiteX766" fmla="*/ 4987373 w 6100546"/>
              <a:gd name="connsiteY766" fmla="*/ 1337124 h 5950684"/>
              <a:gd name="connsiteX767" fmla="*/ 4991979 w 6100546"/>
              <a:gd name="connsiteY767" fmla="*/ 1337124 h 5950684"/>
              <a:gd name="connsiteX768" fmla="*/ 5079487 w 6100546"/>
              <a:gd name="connsiteY768" fmla="*/ 1424633 h 5950684"/>
              <a:gd name="connsiteX769" fmla="*/ 5084093 w 6100546"/>
              <a:gd name="connsiteY769" fmla="*/ 1438450 h 5950684"/>
              <a:gd name="connsiteX770" fmla="*/ 5093305 w 6100546"/>
              <a:gd name="connsiteY770" fmla="*/ 1443055 h 5950684"/>
              <a:gd name="connsiteX771" fmla="*/ 5157784 w 6100546"/>
              <a:gd name="connsiteY771" fmla="*/ 1521352 h 5950684"/>
              <a:gd name="connsiteX772" fmla="*/ 5222265 w 6100546"/>
              <a:gd name="connsiteY772" fmla="*/ 1604255 h 5950684"/>
              <a:gd name="connsiteX773" fmla="*/ 5226870 w 6100546"/>
              <a:gd name="connsiteY773" fmla="*/ 1618072 h 5950684"/>
              <a:gd name="connsiteX774" fmla="*/ 5231476 w 6100546"/>
              <a:gd name="connsiteY774" fmla="*/ 1613466 h 5950684"/>
              <a:gd name="connsiteX775" fmla="*/ 5263716 w 6100546"/>
              <a:gd name="connsiteY775" fmla="*/ 1664129 h 5950684"/>
              <a:gd name="connsiteX776" fmla="*/ 5286745 w 6100546"/>
              <a:gd name="connsiteY776" fmla="*/ 1696368 h 5950684"/>
              <a:gd name="connsiteX777" fmla="*/ 5323590 w 6100546"/>
              <a:gd name="connsiteY777" fmla="*/ 1751637 h 5950684"/>
              <a:gd name="connsiteX778" fmla="*/ 5369648 w 6100546"/>
              <a:gd name="connsiteY778" fmla="*/ 1825328 h 5950684"/>
              <a:gd name="connsiteX779" fmla="*/ 5369648 w 6100546"/>
              <a:gd name="connsiteY779" fmla="*/ 1834539 h 5950684"/>
              <a:gd name="connsiteX780" fmla="*/ 5415705 w 6100546"/>
              <a:gd name="connsiteY780" fmla="*/ 1917442 h 5950684"/>
              <a:gd name="connsiteX781" fmla="*/ 5424916 w 6100546"/>
              <a:gd name="connsiteY781" fmla="*/ 1926653 h 5950684"/>
              <a:gd name="connsiteX782" fmla="*/ 5443339 w 6100546"/>
              <a:gd name="connsiteY782" fmla="*/ 1968104 h 5950684"/>
              <a:gd name="connsiteX783" fmla="*/ 5461762 w 6100546"/>
              <a:gd name="connsiteY783" fmla="*/ 1991132 h 5950684"/>
              <a:gd name="connsiteX784" fmla="*/ 5498608 w 6100546"/>
              <a:gd name="connsiteY784" fmla="*/ 2092458 h 5950684"/>
              <a:gd name="connsiteX785" fmla="*/ 5553877 w 6100546"/>
              <a:gd name="connsiteY785" fmla="*/ 2226023 h 5950684"/>
              <a:gd name="connsiteX786" fmla="*/ 5572300 w 6100546"/>
              <a:gd name="connsiteY786" fmla="*/ 2262868 h 5950684"/>
              <a:gd name="connsiteX787" fmla="*/ 5567694 w 6100546"/>
              <a:gd name="connsiteY787" fmla="*/ 2258262 h 5950684"/>
              <a:gd name="connsiteX788" fmla="*/ 5586117 w 6100546"/>
              <a:gd name="connsiteY788" fmla="*/ 2308925 h 5950684"/>
              <a:gd name="connsiteX789" fmla="*/ 5586117 w 6100546"/>
              <a:gd name="connsiteY789" fmla="*/ 2322742 h 5950684"/>
              <a:gd name="connsiteX790" fmla="*/ 5632173 w 6100546"/>
              <a:gd name="connsiteY790" fmla="*/ 2470124 h 5950684"/>
              <a:gd name="connsiteX791" fmla="*/ 5627568 w 6100546"/>
              <a:gd name="connsiteY791" fmla="*/ 2470124 h 5950684"/>
              <a:gd name="connsiteX792" fmla="*/ 5627568 w 6100546"/>
              <a:gd name="connsiteY792" fmla="*/ 2474730 h 5950684"/>
              <a:gd name="connsiteX793" fmla="*/ 5632172 w 6100546"/>
              <a:gd name="connsiteY793" fmla="*/ 2479336 h 5950684"/>
              <a:gd name="connsiteX794" fmla="*/ 5645991 w 6100546"/>
              <a:gd name="connsiteY794" fmla="*/ 2529999 h 5950684"/>
              <a:gd name="connsiteX795" fmla="*/ 5645991 w 6100546"/>
              <a:gd name="connsiteY795" fmla="*/ 2534604 h 5950684"/>
              <a:gd name="connsiteX796" fmla="*/ 5645991 w 6100546"/>
              <a:gd name="connsiteY796" fmla="*/ 2539210 h 5950684"/>
              <a:gd name="connsiteX797" fmla="*/ 5650597 w 6100546"/>
              <a:gd name="connsiteY797" fmla="*/ 2539210 h 5950684"/>
              <a:gd name="connsiteX798" fmla="*/ 5650597 w 6100546"/>
              <a:gd name="connsiteY798" fmla="*/ 2534604 h 5950684"/>
              <a:gd name="connsiteX799" fmla="*/ 5655202 w 6100546"/>
              <a:gd name="connsiteY799" fmla="*/ 2553027 h 5950684"/>
              <a:gd name="connsiteX800" fmla="*/ 5664414 w 6100546"/>
              <a:gd name="connsiteY800" fmla="*/ 2553026 h 5950684"/>
              <a:gd name="connsiteX801" fmla="*/ 5659808 w 6100546"/>
              <a:gd name="connsiteY801" fmla="*/ 2539210 h 5950684"/>
              <a:gd name="connsiteX802" fmla="*/ 5664414 w 6100546"/>
              <a:gd name="connsiteY802" fmla="*/ 2539210 h 5950684"/>
              <a:gd name="connsiteX803" fmla="*/ 5645991 w 6100546"/>
              <a:gd name="connsiteY803" fmla="*/ 2502365 h 5950684"/>
              <a:gd name="connsiteX804" fmla="*/ 5645991 w 6100546"/>
              <a:gd name="connsiteY804" fmla="*/ 2493153 h 5950684"/>
              <a:gd name="connsiteX805" fmla="*/ 5645991 w 6100546"/>
              <a:gd name="connsiteY805" fmla="*/ 2488548 h 5950684"/>
              <a:gd name="connsiteX806" fmla="*/ 5645991 w 6100546"/>
              <a:gd name="connsiteY806" fmla="*/ 2483941 h 5950684"/>
              <a:gd name="connsiteX807" fmla="*/ 5641384 w 6100546"/>
              <a:gd name="connsiteY807" fmla="*/ 2483942 h 5950684"/>
              <a:gd name="connsiteX808" fmla="*/ 5641385 w 6100546"/>
              <a:gd name="connsiteY808" fmla="*/ 2474730 h 5950684"/>
              <a:gd name="connsiteX809" fmla="*/ 5650597 w 6100546"/>
              <a:gd name="connsiteY809" fmla="*/ 2479337 h 5950684"/>
              <a:gd name="connsiteX810" fmla="*/ 5645991 w 6100546"/>
              <a:gd name="connsiteY810" fmla="*/ 2465519 h 5950684"/>
              <a:gd name="connsiteX811" fmla="*/ 5645991 w 6100546"/>
              <a:gd name="connsiteY811" fmla="*/ 2460912 h 5950684"/>
              <a:gd name="connsiteX812" fmla="*/ 5645991 w 6100546"/>
              <a:gd name="connsiteY812" fmla="*/ 2456307 h 5950684"/>
              <a:gd name="connsiteX813" fmla="*/ 5645991 w 6100546"/>
              <a:gd name="connsiteY813" fmla="*/ 2451702 h 5950684"/>
              <a:gd name="connsiteX814" fmla="*/ 5641384 w 6100546"/>
              <a:gd name="connsiteY814" fmla="*/ 2433279 h 5950684"/>
              <a:gd name="connsiteX815" fmla="*/ 5636779 w 6100546"/>
              <a:gd name="connsiteY815" fmla="*/ 2428674 h 5950684"/>
              <a:gd name="connsiteX816" fmla="*/ 5636779 w 6100546"/>
              <a:gd name="connsiteY816" fmla="*/ 2424067 h 5950684"/>
              <a:gd name="connsiteX817" fmla="*/ 5636779 w 6100546"/>
              <a:gd name="connsiteY817" fmla="*/ 2428674 h 5950684"/>
              <a:gd name="connsiteX818" fmla="*/ 5622963 w 6100546"/>
              <a:gd name="connsiteY818" fmla="*/ 2382617 h 5950684"/>
              <a:gd name="connsiteX819" fmla="*/ 5622962 w 6100546"/>
              <a:gd name="connsiteY819" fmla="*/ 2373405 h 5950684"/>
              <a:gd name="connsiteX820" fmla="*/ 5618357 w 6100546"/>
              <a:gd name="connsiteY820" fmla="*/ 2373404 h 5950684"/>
              <a:gd name="connsiteX821" fmla="*/ 5604540 w 6100546"/>
              <a:gd name="connsiteY821" fmla="*/ 2331954 h 5950684"/>
              <a:gd name="connsiteX822" fmla="*/ 5599934 w 6100546"/>
              <a:gd name="connsiteY822" fmla="*/ 2331954 h 5950684"/>
              <a:gd name="connsiteX823" fmla="*/ 5599934 w 6100546"/>
              <a:gd name="connsiteY823" fmla="*/ 2327348 h 5950684"/>
              <a:gd name="connsiteX824" fmla="*/ 5604539 w 6100546"/>
              <a:gd name="connsiteY824" fmla="*/ 2327348 h 5950684"/>
              <a:gd name="connsiteX825" fmla="*/ 5604540 w 6100546"/>
              <a:gd name="connsiteY825" fmla="*/ 2322742 h 5950684"/>
              <a:gd name="connsiteX826" fmla="*/ 5599934 w 6100546"/>
              <a:gd name="connsiteY826" fmla="*/ 2318137 h 5950684"/>
              <a:gd name="connsiteX827" fmla="*/ 5558482 w 6100546"/>
              <a:gd name="connsiteY827" fmla="*/ 2189178 h 5950684"/>
              <a:gd name="connsiteX828" fmla="*/ 5549271 w 6100546"/>
              <a:gd name="connsiteY828" fmla="*/ 2152332 h 5950684"/>
              <a:gd name="connsiteX829" fmla="*/ 5535454 w 6100546"/>
              <a:gd name="connsiteY829" fmla="*/ 2129303 h 5950684"/>
              <a:gd name="connsiteX830" fmla="*/ 5517031 w 6100546"/>
              <a:gd name="connsiteY830" fmla="*/ 2092458 h 5950684"/>
              <a:gd name="connsiteX831" fmla="*/ 5388072 w 6100546"/>
              <a:gd name="connsiteY831" fmla="*/ 1825328 h 5950684"/>
              <a:gd name="connsiteX832" fmla="*/ 5392676 w 6100546"/>
              <a:gd name="connsiteY832" fmla="*/ 1816116 h 5950684"/>
              <a:gd name="connsiteX833" fmla="*/ 5392677 w 6100546"/>
              <a:gd name="connsiteY833" fmla="*/ 1820721 h 5950684"/>
              <a:gd name="connsiteX834" fmla="*/ 5397282 w 6100546"/>
              <a:gd name="connsiteY834" fmla="*/ 1820722 h 5950684"/>
              <a:gd name="connsiteX835" fmla="*/ 5392676 w 6100546"/>
              <a:gd name="connsiteY835" fmla="*/ 1811511 h 5950684"/>
              <a:gd name="connsiteX836" fmla="*/ 5392676 w 6100546"/>
              <a:gd name="connsiteY836" fmla="*/ 1797694 h 5950684"/>
              <a:gd name="connsiteX837" fmla="*/ 5374253 w 6100546"/>
              <a:gd name="connsiteY837" fmla="*/ 1783876 h 5950684"/>
              <a:gd name="connsiteX838" fmla="*/ 5374253 w 6100546"/>
              <a:gd name="connsiteY838" fmla="*/ 1779272 h 5950684"/>
              <a:gd name="connsiteX839" fmla="*/ 5369648 w 6100546"/>
              <a:gd name="connsiteY839" fmla="*/ 1774665 h 5950684"/>
              <a:gd name="connsiteX840" fmla="*/ 5369648 w 6100546"/>
              <a:gd name="connsiteY840" fmla="*/ 1770060 h 5950684"/>
              <a:gd name="connsiteX841" fmla="*/ 5365042 w 6100546"/>
              <a:gd name="connsiteY841" fmla="*/ 1770060 h 5950684"/>
              <a:gd name="connsiteX842" fmla="*/ 5360436 w 6100546"/>
              <a:gd name="connsiteY842" fmla="*/ 1760848 h 5950684"/>
              <a:gd name="connsiteX843" fmla="*/ 5351226 w 6100546"/>
              <a:gd name="connsiteY843" fmla="*/ 1737820 h 5950684"/>
              <a:gd name="connsiteX844" fmla="*/ 5355831 w 6100546"/>
              <a:gd name="connsiteY844" fmla="*/ 1737820 h 5950684"/>
              <a:gd name="connsiteX845" fmla="*/ 5360437 w 6100546"/>
              <a:gd name="connsiteY845" fmla="*/ 1742425 h 5950684"/>
              <a:gd name="connsiteX846" fmla="*/ 5355831 w 6100546"/>
              <a:gd name="connsiteY846" fmla="*/ 1733214 h 5950684"/>
              <a:gd name="connsiteX847" fmla="*/ 5351225 w 6100546"/>
              <a:gd name="connsiteY847" fmla="*/ 1728608 h 5950684"/>
              <a:gd name="connsiteX848" fmla="*/ 5337408 w 6100546"/>
              <a:gd name="connsiteY848" fmla="*/ 1710186 h 5950684"/>
              <a:gd name="connsiteX849" fmla="*/ 5337408 w 6100546"/>
              <a:gd name="connsiteY849" fmla="*/ 1705580 h 5950684"/>
              <a:gd name="connsiteX850" fmla="*/ 5332803 w 6100546"/>
              <a:gd name="connsiteY850" fmla="*/ 1696368 h 5950684"/>
              <a:gd name="connsiteX851" fmla="*/ 5328196 w 6100546"/>
              <a:gd name="connsiteY851" fmla="*/ 1696368 h 5950684"/>
              <a:gd name="connsiteX852" fmla="*/ 5328196 w 6100546"/>
              <a:gd name="connsiteY852" fmla="*/ 1700974 h 5950684"/>
              <a:gd name="connsiteX853" fmla="*/ 5323591 w 6100546"/>
              <a:gd name="connsiteY853" fmla="*/ 1687157 h 5950684"/>
              <a:gd name="connsiteX854" fmla="*/ 5314379 w 6100546"/>
              <a:gd name="connsiteY854" fmla="*/ 1687157 h 5950684"/>
              <a:gd name="connsiteX855" fmla="*/ 5314379 w 6100546"/>
              <a:gd name="connsiteY855" fmla="*/ 1677946 h 5950684"/>
              <a:gd name="connsiteX856" fmla="*/ 5309773 w 6100546"/>
              <a:gd name="connsiteY856" fmla="*/ 1673340 h 5950684"/>
              <a:gd name="connsiteX857" fmla="*/ 5309773 w 6100546"/>
              <a:gd name="connsiteY857" fmla="*/ 1668734 h 5950684"/>
              <a:gd name="connsiteX858" fmla="*/ 5305168 w 6100546"/>
              <a:gd name="connsiteY858" fmla="*/ 1668734 h 5950684"/>
              <a:gd name="connsiteX859" fmla="*/ 5305168 w 6100546"/>
              <a:gd name="connsiteY859" fmla="*/ 1673340 h 5950684"/>
              <a:gd name="connsiteX860" fmla="*/ 5268323 w 6100546"/>
              <a:gd name="connsiteY860" fmla="*/ 1622678 h 5950684"/>
              <a:gd name="connsiteX861" fmla="*/ 5263716 w 6100546"/>
              <a:gd name="connsiteY861" fmla="*/ 1613466 h 5950684"/>
              <a:gd name="connsiteX862" fmla="*/ 5254506 w 6100546"/>
              <a:gd name="connsiteY862" fmla="*/ 1608860 h 5950684"/>
              <a:gd name="connsiteX863" fmla="*/ 5254505 w 6100546"/>
              <a:gd name="connsiteY863" fmla="*/ 1612476 h 5950684"/>
              <a:gd name="connsiteX864" fmla="*/ 5242703 w 6100546"/>
              <a:gd name="connsiteY864" fmla="*/ 1598138 h 5950684"/>
              <a:gd name="connsiteX865" fmla="*/ 5203842 w 6100546"/>
              <a:gd name="connsiteY865" fmla="*/ 1544381 h 5950684"/>
              <a:gd name="connsiteX866" fmla="*/ 5180813 w 6100546"/>
              <a:gd name="connsiteY866" fmla="*/ 1530563 h 5950684"/>
              <a:gd name="connsiteX867" fmla="*/ 5180813 w 6100546"/>
              <a:gd name="connsiteY867" fmla="*/ 1516747 h 5950684"/>
              <a:gd name="connsiteX868" fmla="*/ 5157784 w 6100546"/>
              <a:gd name="connsiteY868" fmla="*/ 1489112 h 5950684"/>
              <a:gd name="connsiteX869" fmla="*/ 5139362 w 6100546"/>
              <a:gd name="connsiteY869" fmla="*/ 1479901 h 5950684"/>
              <a:gd name="connsiteX870" fmla="*/ 5125544 w 6100546"/>
              <a:gd name="connsiteY870" fmla="*/ 1456872 h 5950684"/>
              <a:gd name="connsiteX871" fmla="*/ 5130150 w 6100546"/>
              <a:gd name="connsiteY871" fmla="*/ 1456872 h 5950684"/>
              <a:gd name="connsiteX872" fmla="*/ 5139362 w 6100546"/>
              <a:gd name="connsiteY872" fmla="*/ 1461478 h 5950684"/>
              <a:gd name="connsiteX873" fmla="*/ 5134756 w 6100546"/>
              <a:gd name="connsiteY873" fmla="*/ 1452267 h 5950684"/>
              <a:gd name="connsiteX874" fmla="*/ 5130150 w 6100546"/>
              <a:gd name="connsiteY874" fmla="*/ 1447661 h 5950684"/>
              <a:gd name="connsiteX875" fmla="*/ 5143967 w 6100546"/>
              <a:gd name="connsiteY875" fmla="*/ 1456872 h 5950684"/>
              <a:gd name="connsiteX876" fmla="*/ 5125544 w 6100546"/>
              <a:gd name="connsiteY876" fmla="*/ 1438450 h 5950684"/>
              <a:gd name="connsiteX877" fmla="*/ 5120939 w 6100546"/>
              <a:gd name="connsiteY877" fmla="*/ 1433844 h 5950684"/>
              <a:gd name="connsiteX878" fmla="*/ 5107121 w 6100546"/>
              <a:gd name="connsiteY878" fmla="*/ 1424633 h 5950684"/>
              <a:gd name="connsiteX879" fmla="*/ 5111727 w 6100546"/>
              <a:gd name="connsiteY879" fmla="*/ 1433845 h 5950684"/>
              <a:gd name="connsiteX880" fmla="*/ 5111727 w 6100546"/>
              <a:gd name="connsiteY880" fmla="*/ 1438450 h 5950684"/>
              <a:gd name="connsiteX881" fmla="*/ 5097910 w 6100546"/>
              <a:gd name="connsiteY881" fmla="*/ 1424633 h 5950684"/>
              <a:gd name="connsiteX882" fmla="*/ 5102516 w 6100546"/>
              <a:gd name="connsiteY882" fmla="*/ 1443055 h 5950684"/>
              <a:gd name="connsiteX883" fmla="*/ 5084093 w 6100546"/>
              <a:gd name="connsiteY883" fmla="*/ 1410816 h 5950684"/>
              <a:gd name="connsiteX884" fmla="*/ 5088700 w 6100546"/>
              <a:gd name="connsiteY884" fmla="*/ 1415421 h 5950684"/>
              <a:gd name="connsiteX885" fmla="*/ 5097910 w 6100546"/>
              <a:gd name="connsiteY885" fmla="*/ 1415421 h 5950684"/>
              <a:gd name="connsiteX886" fmla="*/ 5088699 w 6100546"/>
              <a:gd name="connsiteY886" fmla="*/ 1406211 h 5950684"/>
              <a:gd name="connsiteX887" fmla="*/ 5088699 w 6100546"/>
              <a:gd name="connsiteY887" fmla="*/ 1401604 h 5950684"/>
              <a:gd name="connsiteX888" fmla="*/ 5088700 w 6100546"/>
              <a:gd name="connsiteY888" fmla="*/ 1396998 h 5950684"/>
              <a:gd name="connsiteX889" fmla="*/ 5093304 w 6100546"/>
              <a:gd name="connsiteY889" fmla="*/ 1396998 h 5950684"/>
              <a:gd name="connsiteX890" fmla="*/ 5084093 w 6100546"/>
              <a:gd name="connsiteY890" fmla="*/ 1392393 h 5950684"/>
              <a:gd name="connsiteX891" fmla="*/ 5079487 w 6100546"/>
              <a:gd name="connsiteY891" fmla="*/ 1387787 h 5950684"/>
              <a:gd name="connsiteX892" fmla="*/ 5070277 w 6100546"/>
              <a:gd name="connsiteY892" fmla="*/ 1369364 h 5950684"/>
              <a:gd name="connsiteX893" fmla="*/ 5074881 w 6100546"/>
              <a:gd name="connsiteY893" fmla="*/ 1373970 h 5950684"/>
              <a:gd name="connsiteX894" fmla="*/ 5084093 w 6100546"/>
              <a:gd name="connsiteY894" fmla="*/ 1378576 h 5950684"/>
              <a:gd name="connsiteX895" fmla="*/ 5074881 w 6100546"/>
              <a:gd name="connsiteY895" fmla="*/ 1364759 h 5950684"/>
              <a:gd name="connsiteX896" fmla="*/ 5070276 w 6100546"/>
              <a:gd name="connsiteY896" fmla="*/ 1360153 h 5950684"/>
              <a:gd name="connsiteX897" fmla="*/ 5065670 w 6100546"/>
              <a:gd name="connsiteY897" fmla="*/ 1355547 h 5950684"/>
              <a:gd name="connsiteX898" fmla="*/ 5056459 w 6100546"/>
              <a:gd name="connsiteY898" fmla="*/ 1355548 h 5950684"/>
              <a:gd name="connsiteX899" fmla="*/ 5061064 w 6100546"/>
              <a:gd name="connsiteY899" fmla="*/ 1364759 h 5950684"/>
              <a:gd name="connsiteX900" fmla="*/ 5065670 w 6100546"/>
              <a:gd name="connsiteY900" fmla="*/ 1364759 h 5950684"/>
              <a:gd name="connsiteX901" fmla="*/ 5070277 w 6100546"/>
              <a:gd name="connsiteY901" fmla="*/ 1369364 h 5950684"/>
              <a:gd name="connsiteX902" fmla="*/ 5074881 w 6100546"/>
              <a:gd name="connsiteY902" fmla="*/ 1387787 h 5950684"/>
              <a:gd name="connsiteX903" fmla="*/ 5070276 w 6100546"/>
              <a:gd name="connsiteY903" fmla="*/ 1383181 h 5950684"/>
              <a:gd name="connsiteX904" fmla="*/ 5070277 w 6100546"/>
              <a:gd name="connsiteY904" fmla="*/ 1387787 h 5950684"/>
              <a:gd name="connsiteX905" fmla="*/ 5070276 w 6100546"/>
              <a:gd name="connsiteY905" fmla="*/ 1392392 h 5950684"/>
              <a:gd name="connsiteX906" fmla="*/ 5074881 w 6100546"/>
              <a:gd name="connsiteY906" fmla="*/ 1392392 h 5950684"/>
              <a:gd name="connsiteX907" fmla="*/ 5079487 w 6100546"/>
              <a:gd name="connsiteY907" fmla="*/ 1396999 h 5950684"/>
              <a:gd name="connsiteX908" fmla="*/ 5074881 w 6100546"/>
              <a:gd name="connsiteY908" fmla="*/ 1396998 h 5950684"/>
              <a:gd name="connsiteX909" fmla="*/ 5079487 w 6100546"/>
              <a:gd name="connsiteY909" fmla="*/ 1401604 h 5950684"/>
              <a:gd name="connsiteX910" fmla="*/ 5079487 w 6100546"/>
              <a:gd name="connsiteY910" fmla="*/ 1406210 h 5950684"/>
              <a:gd name="connsiteX911" fmla="*/ 5047247 w 6100546"/>
              <a:gd name="connsiteY911" fmla="*/ 1373970 h 5950684"/>
              <a:gd name="connsiteX912" fmla="*/ 5051853 w 6100546"/>
              <a:gd name="connsiteY912" fmla="*/ 1373970 h 5950684"/>
              <a:gd name="connsiteX913" fmla="*/ 5056459 w 6100546"/>
              <a:gd name="connsiteY913" fmla="*/ 1373970 h 5950684"/>
              <a:gd name="connsiteX914" fmla="*/ 5051853 w 6100546"/>
              <a:gd name="connsiteY914" fmla="*/ 1369364 h 5950684"/>
              <a:gd name="connsiteX915" fmla="*/ 5047247 w 6100546"/>
              <a:gd name="connsiteY915" fmla="*/ 1369364 h 5950684"/>
              <a:gd name="connsiteX916" fmla="*/ 5042641 w 6100546"/>
              <a:gd name="connsiteY916" fmla="*/ 1364759 h 5950684"/>
              <a:gd name="connsiteX917" fmla="*/ 5033430 w 6100546"/>
              <a:gd name="connsiteY917" fmla="*/ 1346336 h 5950684"/>
              <a:gd name="connsiteX918" fmla="*/ 5033430 w 6100546"/>
              <a:gd name="connsiteY918" fmla="*/ 1341730 h 5950684"/>
              <a:gd name="connsiteX919" fmla="*/ 5028824 w 6100546"/>
              <a:gd name="connsiteY919" fmla="*/ 1337124 h 5950684"/>
              <a:gd name="connsiteX920" fmla="*/ 5024218 w 6100546"/>
              <a:gd name="connsiteY920" fmla="*/ 1337124 h 5950684"/>
              <a:gd name="connsiteX921" fmla="*/ 5024218 w 6100546"/>
              <a:gd name="connsiteY921" fmla="*/ 1341730 h 5950684"/>
              <a:gd name="connsiteX922" fmla="*/ 5005796 w 6100546"/>
              <a:gd name="connsiteY922" fmla="*/ 1318702 h 5950684"/>
              <a:gd name="connsiteX923" fmla="*/ 5001190 w 6100546"/>
              <a:gd name="connsiteY923" fmla="*/ 1314096 h 5950684"/>
              <a:gd name="connsiteX924" fmla="*/ 4996584 w 6100546"/>
              <a:gd name="connsiteY924" fmla="*/ 1314096 h 5950684"/>
              <a:gd name="connsiteX925" fmla="*/ 4996584 w 6100546"/>
              <a:gd name="connsiteY925" fmla="*/ 1318703 h 5950684"/>
              <a:gd name="connsiteX926" fmla="*/ 4978161 w 6100546"/>
              <a:gd name="connsiteY926" fmla="*/ 1309490 h 5950684"/>
              <a:gd name="connsiteX927" fmla="*/ 4922893 w 6100546"/>
              <a:gd name="connsiteY927" fmla="*/ 1240405 h 5950684"/>
              <a:gd name="connsiteX928" fmla="*/ 4918288 w 6100546"/>
              <a:gd name="connsiteY928" fmla="*/ 1245010 h 5950684"/>
              <a:gd name="connsiteX929" fmla="*/ 4918287 w 6100546"/>
              <a:gd name="connsiteY929" fmla="*/ 1240405 h 5950684"/>
              <a:gd name="connsiteX930" fmla="*/ 4913681 w 6100546"/>
              <a:gd name="connsiteY930" fmla="*/ 1235799 h 5950684"/>
              <a:gd name="connsiteX931" fmla="*/ 4913681 w 6100546"/>
              <a:gd name="connsiteY931" fmla="*/ 1240405 h 5950684"/>
              <a:gd name="connsiteX932" fmla="*/ 4886048 w 6100546"/>
              <a:gd name="connsiteY932" fmla="*/ 1198954 h 5950684"/>
              <a:gd name="connsiteX933" fmla="*/ 4876835 w 6100546"/>
              <a:gd name="connsiteY933" fmla="*/ 1203559 h 5950684"/>
              <a:gd name="connsiteX934" fmla="*/ 4872230 w 6100546"/>
              <a:gd name="connsiteY934" fmla="*/ 1194348 h 5950684"/>
              <a:gd name="connsiteX935" fmla="*/ 4863018 w 6100546"/>
              <a:gd name="connsiteY935" fmla="*/ 1185137 h 5950684"/>
              <a:gd name="connsiteX936" fmla="*/ 4867624 w 6100546"/>
              <a:gd name="connsiteY936" fmla="*/ 1185137 h 5950684"/>
              <a:gd name="connsiteX937" fmla="*/ 4867624 w 6100546"/>
              <a:gd name="connsiteY937" fmla="*/ 1180530 h 5950684"/>
              <a:gd name="connsiteX938" fmla="*/ 4858412 w 6100546"/>
              <a:gd name="connsiteY938" fmla="*/ 1175925 h 5950684"/>
              <a:gd name="connsiteX939" fmla="*/ 4853807 w 6100546"/>
              <a:gd name="connsiteY939" fmla="*/ 1175925 h 5950684"/>
              <a:gd name="connsiteX940" fmla="*/ 4821567 w 6100546"/>
              <a:gd name="connsiteY940" fmla="*/ 1148291 h 5950684"/>
              <a:gd name="connsiteX941" fmla="*/ 4830778 w 6100546"/>
              <a:gd name="connsiteY941" fmla="*/ 1162108 h 5950684"/>
              <a:gd name="connsiteX942" fmla="*/ 4849201 w 6100546"/>
              <a:gd name="connsiteY942" fmla="*/ 1171319 h 5950684"/>
              <a:gd name="connsiteX943" fmla="*/ 4844595 w 6100546"/>
              <a:gd name="connsiteY943" fmla="*/ 1166714 h 5950684"/>
              <a:gd name="connsiteX944" fmla="*/ 4839989 w 6100546"/>
              <a:gd name="connsiteY944" fmla="*/ 1166714 h 5950684"/>
              <a:gd name="connsiteX945" fmla="*/ 4839989 w 6100546"/>
              <a:gd name="connsiteY945" fmla="*/ 1171319 h 5950684"/>
              <a:gd name="connsiteX946" fmla="*/ 4844595 w 6100546"/>
              <a:gd name="connsiteY946" fmla="*/ 1175925 h 5950684"/>
              <a:gd name="connsiteX947" fmla="*/ 4839990 w 6100546"/>
              <a:gd name="connsiteY947" fmla="*/ 1175925 h 5950684"/>
              <a:gd name="connsiteX948" fmla="*/ 4835384 w 6100546"/>
              <a:gd name="connsiteY948" fmla="*/ 1171320 h 5950684"/>
              <a:gd name="connsiteX949" fmla="*/ 4835384 w 6100546"/>
              <a:gd name="connsiteY949" fmla="*/ 1175925 h 5950684"/>
              <a:gd name="connsiteX950" fmla="*/ 4839989 w 6100546"/>
              <a:gd name="connsiteY950" fmla="*/ 1180531 h 5950684"/>
              <a:gd name="connsiteX951" fmla="*/ 4844596 w 6100546"/>
              <a:gd name="connsiteY951" fmla="*/ 1185137 h 5950684"/>
              <a:gd name="connsiteX952" fmla="*/ 4835385 w 6100546"/>
              <a:gd name="connsiteY952" fmla="*/ 1180531 h 5950684"/>
              <a:gd name="connsiteX953" fmla="*/ 4830778 w 6100546"/>
              <a:gd name="connsiteY953" fmla="*/ 1175925 h 5950684"/>
              <a:gd name="connsiteX954" fmla="*/ 4826172 w 6100546"/>
              <a:gd name="connsiteY954" fmla="*/ 1171319 h 5950684"/>
              <a:gd name="connsiteX955" fmla="*/ 4816961 w 6100546"/>
              <a:gd name="connsiteY955" fmla="*/ 1162108 h 5950684"/>
              <a:gd name="connsiteX956" fmla="*/ 4816961 w 6100546"/>
              <a:gd name="connsiteY956" fmla="*/ 1171319 h 5950684"/>
              <a:gd name="connsiteX957" fmla="*/ 4816961 w 6100546"/>
              <a:gd name="connsiteY957" fmla="*/ 1175925 h 5950684"/>
              <a:gd name="connsiteX958" fmla="*/ 4798538 w 6100546"/>
              <a:gd name="connsiteY958" fmla="*/ 1152898 h 5950684"/>
              <a:gd name="connsiteX959" fmla="*/ 4803144 w 6100546"/>
              <a:gd name="connsiteY959" fmla="*/ 1152897 h 5950684"/>
              <a:gd name="connsiteX960" fmla="*/ 4803144 w 6100546"/>
              <a:gd name="connsiteY960" fmla="*/ 1148291 h 5950684"/>
              <a:gd name="connsiteX961" fmla="*/ 4798538 w 6100546"/>
              <a:gd name="connsiteY961" fmla="*/ 1148291 h 5950684"/>
              <a:gd name="connsiteX962" fmla="*/ 4793932 w 6100546"/>
              <a:gd name="connsiteY962" fmla="*/ 1148291 h 5950684"/>
              <a:gd name="connsiteX963" fmla="*/ 4789327 w 6100546"/>
              <a:gd name="connsiteY963" fmla="*/ 1143685 h 5950684"/>
              <a:gd name="connsiteX964" fmla="*/ 4775509 w 6100546"/>
              <a:gd name="connsiteY964" fmla="*/ 1129868 h 5950684"/>
              <a:gd name="connsiteX965" fmla="*/ 4747875 w 6100546"/>
              <a:gd name="connsiteY965" fmla="*/ 1129868 h 5950684"/>
              <a:gd name="connsiteX966" fmla="*/ 4770904 w 6100546"/>
              <a:gd name="connsiteY966" fmla="*/ 1143685 h 5950684"/>
              <a:gd name="connsiteX967" fmla="*/ 4761692 w 6100546"/>
              <a:gd name="connsiteY967" fmla="*/ 1143685 h 5950684"/>
              <a:gd name="connsiteX968" fmla="*/ 4761692 w 6100546"/>
              <a:gd name="connsiteY968" fmla="*/ 1148291 h 5950684"/>
              <a:gd name="connsiteX969" fmla="*/ 4724846 w 6100546"/>
              <a:gd name="connsiteY969" fmla="*/ 1111445 h 5950684"/>
              <a:gd name="connsiteX970" fmla="*/ 4683983 w 6100546"/>
              <a:gd name="connsiteY970" fmla="*/ 1071646 h 5950684"/>
              <a:gd name="connsiteX971" fmla="*/ 4696187 w 6100546"/>
              <a:gd name="connsiteY971" fmla="*/ 1083818 h 5950684"/>
              <a:gd name="connsiteX972" fmla="*/ 4697212 w 6100546"/>
              <a:gd name="connsiteY972" fmla="*/ 1079206 h 5950684"/>
              <a:gd name="connsiteX973" fmla="*/ 4658711 w 6100546"/>
              <a:gd name="connsiteY973" fmla="*/ 1045886 h 5950684"/>
              <a:gd name="connsiteX974" fmla="*/ 4658938 w 6100546"/>
              <a:gd name="connsiteY974" fmla="*/ 1046667 h 5950684"/>
              <a:gd name="connsiteX975" fmla="*/ 4680682 w 6100546"/>
              <a:gd name="connsiteY975" fmla="*/ 1068354 h 5950684"/>
              <a:gd name="connsiteX976" fmla="*/ 4678790 w 6100546"/>
              <a:gd name="connsiteY976" fmla="*/ 1060784 h 5950684"/>
              <a:gd name="connsiteX977" fmla="*/ 4658711 w 6100546"/>
              <a:gd name="connsiteY977" fmla="*/ 1045886 h 5950684"/>
              <a:gd name="connsiteX978" fmla="*/ 4606321 w 6100546"/>
              <a:gd name="connsiteY978" fmla="*/ 1002574 h 5950684"/>
              <a:gd name="connsiteX979" fmla="*/ 4622386 w 6100546"/>
              <a:gd name="connsiteY979" fmla="*/ 1014210 h 5950684"/>
              <a:gd name="connsiteX980" fmla="*/ 4623521 w 6100546"/>
              <a:gd name="connsiteY980" fmla="*/ 1014726 h 5950684"/>
              <a:gd name="connsiteX981" fmla="*/ 4625380 w 6100546"/>
              <a:gd name="connsiteY981" fmla="*/ 1016379 h 5950684"/>
              <a:gd name="connsiteX982" fmla="*/ 4629000 w 6100546"/>
              <a:gd name="connsiteY982" fmla="*/ 1019001 h 5950684"/>
              <a:gd name="connsiteX983" fmla="*/ 4629349 w 6100546"/>
              <a:gd name="connsiteY983" fmla="*/ 1018612 h 5950684"/>
              <a:gd name="connsiteX984" fmla="*/ 4623520 w 6100546"/>
              <a:gd name="connsiteY984" fmla="*/ 1010120 h 5950684"/>
              <a:gd name="connsiteX985" fmla="*/ 4631581 w 6100546"/>
              <a:gd name="connsiteY985" fmla="*/ 1015302 h 5950684"/>
              <a:gd name="connsiteX986" fmla="*/ 4632702 w 6100546"/>
              <a:gd name="connsiteY986" fmla="*/ 1010258 h 5950684"/>
              <a:gd name="connsiteX987" fmla="*/ 4632443 w 6100546"/>
              <a:gd name="connsiteY987" fmla="*/ 1010037 h 5950684"/>
              <a:gd name="connsiteX988" fmla="*/ 4553154 w 6100546"/>
              <a:gd name="connsiteY988" fmla="*/ 964063 h 5950684"/>
              <a:gd name="connsiteX989" fmla="*/ 4574509 w 6100546"/>
              <a:gd name="connsiteY989" fmla="*/ 979532 h 5950684"/>
              <a:gd name="connsiteX990" fmla="*/ 4572858 w 6100546"/>
              <a:gd name="connsiteY990" fmla="*/ 977880 h 5950684"/>
              <a:gd name="connsiteX991" fmla="*/ 4554434 w 6100546"/>
              <a:gd name="connsiteY991" fmla="*/ 964063 h 5950684"/>
              <a:gd name="connsiteX992" fmla="*/ 4531406 w 6100546"/>
              <a:gd name="connsiteY992" fmla="*/ 941035 h 5950684"/>
              <a:gd name="connsiteX993" fmla="*/ 4527186 w 6100546"/>
              <a:gd name="connsiteY993" fmla="*/ 945254 h 5950684"/>
              <a:gd name="connsiteX994" fmla="*/ 4541093 w 6100546"/>
              <a:gd name="connsiteY994" fmla="*/ 955327 h 5950684"/>
              <a:gd name="connsiteX995" fmla="*/ 4536012 w 6100546"/>
              <a:gd name="connsiteY995" fmla="*/ 950246 h 5950684"/>
              <a:gd name="connsiteX996" fmla="*/ 4536012 w 6100546"/>
              <a:gd name="connsiteY996" fmla="*/ 945640 h 5950684"/>
              <a:gd name="connsiteX997" fmla="*/ 4531406 w 6100546"/>
              <a:gd name="connsiteY997" fmla="*/ 941035 h 5950684"/>
              <a:gd name="connsiteX998" fmla="*/ 3975166 w 6100546"/>
              <a:gd name="connsiteY998" fmla="*/ 638880 h 5950684"/>
              <a:gd name="connsiteX999" fmla="*/ 4119482 w 6100546"/>
              <a:gd name="connsiteY999" fmla="*/ 702588 h 5950684"/>
              <a:gd name="connsiteX1000" fmla="*/ 4219629 w 6100546"/>
              <a:gd name="connsiteY1000" fmla="*/ 751511 h 5950684"/>
              <a:gd name="connsiteX1001" fmla="*/ 4249652 w 6100546"/>
              <a:gd name="connsiteY1001" fmla="*/ 756373 h 5950684"/>
              <a:gd name="connsiteX1002" fmla="*/ 4169192 w 6100546"/>
              <a:gd name="connsiteY1002" fmla="*/ 708446 h 5950684"/>
              <a:gd name="connsiteX1003" fmla="*/ 4160618 w 6100546"/>
              <a:gd name="connsiteY1003" fmla="*/ 701438 h 5950684"/>
              <a:gd name="connsiteX1004" fmla="*/ 4103065 w 6100546"/>
              <a:gd name="connsiteY1004" fmla="*/ 678846 h 5950684"/>
              <a:gd name="connsiteX1005" fmla="*/ 3094419 w 6100546"/>
              <a:gd name="connsiteY1005" fmla="*/ 356112 h 5950684"/>
              <a:gd name="connsiteX1006" fmla="*/ 3093392 w 6100546"/>
              <a:gd name="connsiteY1006" fmla="*/ 356160 h 5950684"/>
              <a:gd name="connsiteX1007" fmla="*/ 3231258 w 6100546"/>
              <a:gd name="connsiteY1007" fmla="*/ 366341 h 5950684"/>
              <a:gd name="connsiteX1008" fmla="*/ 3513271 w 6100546"/>
              <a:gd name="connsiteY1008" fmla="*/ 427372 h 5950684"/>
              <a:gd name="connsiteX1009" fmla="*/ 3608222 w 6100546"/>
              <a:gd name="connsiteY1009" fmla="*/ 454238 h 5950684"/>
              <a:gd name="connsiteX1010" fmla="*/ 3622351 w 6100546"/>
              <a:gd name="connsiteY1010" fmla="*/ 456286 h 5950684"/>
              <a:gd name="connsiteX1011" fmla="*/ 4425474 w 6100546"/>
              <a:gd name="connsiteY1011" fmla="*/ 742990 h 5950684"/>
              <a:gd name="connsiteX1012" fmla="*/ 4411657 w 6100546"/>
              <a:gd name="connsiteY1012" fmla="*/ 742990 h 5950684"/>
              <a:gd name="connsiteX1013" fmla="*/ 4485349 w 6100546"/>
              <a:gd name="connsiteY1013" fmla="*/ 779836 h 5950684"/>
              <a:gd name="connsiteX1014" fmla="*/ 4572858 w 6100546"/>
              <a:gd name="connsiteY1014" fmla="*/ 830498 h 5950684"/>
              <a:gd name="connsiteX1015" fmla="*/ 4623520 w 6100546"/>
              <a:gd name="connsiteY1015" fmla="*/ 862738 h 5950684"/>
              <a:gd name="connsiteX1016" fmla="*/ 4623520 w 6100546"/>
              <a:gd name="connsiteY1016" fmla="*/ 867344 h 5950684"/>
              <a:gd name="connsiteX1017" fmla="*/ 4628126 w 6100546"/>
              <a:gd name="connsiteY1017" fmla="*/ 867343 h 5950684"/>
              <a:gd name="connsiteX1018" fmla="*/ 4632732 w 6100546"/>
              <a:gd name="connsiteY1018" fmla="*/ 871949 h 5950684"/>
              <a:gd name="connsiteX1019" fmla="*/ 4641943 w 6100546"/>
              <a:gd name="connsiteY1019" fmla="*/ 876556 h 5950684"/>
              <a:gd name="connsiteX1020" fmla="*/ 4664972 w 6100546"/>
              <a:gd name="connsiteY1020" fmla="*/ 890372 h 5950684"/>
              <a:gd name="connsiteX1021" fmla="*/ 4738664 w 6100546"/>
              <a:gd name="connsiteY1021" fmla="*/ 941035 h 5950684"/>
              <a:gd name="connsiteX1022" fmla="*/ 4766299 w 6100546"/>
              <a:gd name="connsiteY1022" fmla="*/ 964063 h 5950684"/>
              <a:gd name="connsiteX1023" fmla="*/ 4830778 w 6100546"/>
              <a:gd name="connsiteY1023" fmla="*/ 1014726 h 5950684"/>
              <a:gd name="connsiteX1024" fmla="*/ 4826172 w 6100546"/>
              <a:gd name="connsiteY1024" fmla="*/ 1014726 h 5950684"/>
              <a:gd name="connsiteX1025" fmla="*/ 4839989 w 6100546"/>
              <a:gd name="connsiteY1025" fmla="*/ 1023937 h 5950684"/>
              <a:gd name="connsiteX1026" fmla="*/ 5512425 w 6100546"/>
              <a:gd name="connsiteY1026" fmla="*/ 1834539 h 5950684"/>
              <a:gd name="connsiteX1027" fmla="*/ 5811797 w 6100546"/>
              <a:gd name="connsiteY1027" fmla="*/ 3022808 h 5950684"/>
              <a:gd name="connsiteX1028" fmla="*/ 5802585 w 6100546"/>
              <a:gd name="connsiteY1028" fmla="*/ 3022808 h 5950684"/>
              <a:gd name="connsiteX1029" fmla="*/ 5751923 w 6100546"/>
              <a:gd name="connsiteY1029" fmla="*/ 2889243 h 5950684"/>
              <a:gd name="connsiteX1030" fmla="*/ 5747317 w 6100546"/>
              <a:gd name="connsiteY1030" fmla="*/ 2907666 h 5950684"/>
              <a:gd name="connsiteX1031" fmla="*/ 5738105 w 6100546"/>
              <a:gd name="connsiteY1031" fmla="*/ 2824763 h 5950684"/>
              <a:gd name="connsiteX1032" fmla="*/ 5715076 w 6100546"/>
              <a:gd name="connsiteY1032" fmla="*/ 2764889 h 5950684"/>
              <a:gd name="connsiteX1033" fmla="*/ 5705865 w 6100546"/>
              <a:gd name="connsiteY1033" fmla="*/ 2810946 h 5950684"/>
              <a:gd name="connsiteX1034" fmla="*/ 5701259 w 6100546"/>
              <a:gd name="connsiteY1034" fmla="*/ 2806340 h 5950684"/>
              <a:gd name="connsiteX1035" fmla="*/ 5701259 w 6100546"/>
              <a:gd name="connsiteY1035" fmla="*/ 2801735 h 5950684"/>
              <a:gd name="connsiteX1036" fmla="*/ 5701259 w 6100546"/>
              <a:gd name="connsiteY1036" fmla="*/ 2797128 h 5950684"/>
              <a:gd name="connsiteX1037" fmla="*/ 5701259 w 6100546"/>
              <a:gd name="connsiteY1037" fmla="*/ 2787918 h 5950684"/>
              <a:gd name="connsiteX1038" fmla="*/ 5696654 w 6100546"/>
              <a:gd name="connsiteY1038" fmla="*/ 2792523 h 5950684"/>
              <a:gd name="connsiteX1039" fmla="*/ 5696654 w 6100546"/>
              <a:gd name="connsiteY1039" fmla="*/ 2797130 h 5950684"/>
              <a:gd name="connsiteX1040" fmla="*/ 5696654 w 6100546"/>
              <a:gd name="connsiteY1040" fmla="*/ 2801735 h 5950684"/>
              <a:gd name="connsiteX1041" fmla="*/ 5692048 w 6100546"/>
              <a:gd name="connsiteY1041" fmla="*/ 2815552 h 5950684"/>
              <a:gd name="connsiteX1042" fmla="*/ 5696654 w 6100546"/>
              <a:gd name="connsiteY1042" fmla="*/ 2820156 h 5950684"/>
              <a:gd name="connsiteX1043" fmla="*/ 5696654 w 6100546"/>
              <a:gd name="connsiteY1043" fmla="*/ 2815552 h 5950684"/>
              <a:gd name="connsiteX1044" fmla="*/ 5701259 w 6100546"/>
              <a:gd name="connsiteY1044" fmla="*/ 2810946 h 5950684"/>
              <a:gd name="connsiteX1045" fmla="*/ 5701259 w 6100546"/>
              <a:gd name="connsiteY1045" fmla="*/ 2824762 h 5950684"/>
              <a:gd name="connsiteX1046" fmla="*/ 5701259 w 6100546"/>
              <a:gd name="connsiteY1046" fmla="*/ 2829369 h 5950684"/>
              <a:gd name="connsiteX1047" fmla="*/ 5678230 w 6100546"/>
              <a:gd name="connsiteY1047" fmla="*/ 2866214 h 5950684"/>
              <a:gd name="connsiteX1048" fmla="*/ 5673625 w 6100546"/>
              <a:gd name="connsiteY1048" fmla="*/ 2810946 h 5950684"/>
              <a:gd name="connsiteX1049" fmla="*/ 5655203 w 6100546"/>
              <a:gd name="connsiteY1049" fmla="*/ 2829368 h 5950684"/>
              <a:gd name="connsiteX1050" fmla="*/ 5609145 w 6100546"/>
              <a:gd name="connsiteY1050" fmla="*/ 2718832 h 5950684"/>
              <a:gd name="connsiteX1051" fmla="*/ 5609145 w 6100546"/>
              <a:gd name="connsiteY1051" fmla="*/ 2714225 h 5950684"/>
              <a:gd name="connsiteX1052" fmla="*/ 5609145 w 6100546"/>
              <a:gd name="connsiteY1052" fmla="*/ 2705015 h 5950684"/>
              <a:gd name="connsiteX1053" fmla="*/ 5604540 w 6100546"/>
              <a:gd name="connsiteY1053" fmla="*/ 2700408 h 5950684"/>
              <a:gd name="connsiteX1054" fmla="*/ 5590722 w 6100546"/>
              <a:gd name="connsiteY1054" fmla="*/ 2649747 h 5950684"/>
              <a:gd name="connsiteX1055" fmla="*/ 5586117 w 6100546"/>
              <a:gd name="connsiteY1055" fmla="*/ 2631324 h 5950684"/>
              <a:gd name="connsiteX1056" fmla="*/ 5581511 w 6100546"/>
              <a:gd name="connsiteY1056" fmla="*/ 2626718 h 5950684"/>
              <a:gd name="connsiteX1057" fmla="*/ 5581511 w 6100546"/>
              <a:gd name="connsiteY1057" fmla="*/ 2622113 h 5950684"/>
              <a:gd name="connsiteX1058" fmla="*/ 5576905 w 6100546"/>
              <a:gd name="connsiteY1058" fmla="*/ 2622113 h 5950684"/>
              <a:gd name="connsiteX1059" fmla="*/ 5576905 w 6100546"/>
              <a:gd name="connsiteY1059" fmla="*/ 2617507 h 5950684"/>
              <a:gd name="connsiteX1060" fmla="*/ 5567693 w 6100546"/>
              <a:gd name="connsiteY1060" fmla="*/ 2599084 h 5950684"/>
              <a:gd name="connsiteX1061" fmla="*/ 5563088 w 6100546"/>
              <a:gd name="connsiteY1061" fmla="*/ 2612901 h 5950684"/>
              <a:gd name="connsiteX1062" fmla="*/ 5553877 w 6100546"/>
              <a:gd name="connsiteY1062" fmla="*/ 2603690 h 5950684"/>
              <a:gd name="connsiteX1063" fmla="*/ 5549271 w 6100546"/>
              <a:gd name="connsiteY1063" fmla="*/ 2562239 h 5950684"/>
              <a:gd name="connsiteX1064" fmla="*/ 5512425 w 6100546"/>
              <a:gd name="connsiteY1064" fmla="*/ 2451702 h 5950684"/>
              <a:gd name="connsiteX1065" fmla="*/ 5503214 w 6100546"/>
              <a:gd name="connsiteY1065" fmla="*/ 2424067 h 5950684"/>
              <a:gd name="connsiteX1066" fmla="*/ 5470974 w 6100546"/>
              <a:gd name="connsiteY1066" fmla="*/ 2331954 h 5950684"/>
              <a:gd name="connsiteX1067" fmla="*/ 5470974 w 6100546"/>
              <a:gd name="connsiteY1067" fmla="*/ 2318137 h 5950684"/>
              <a:gd name="connsiteX1068" fmla="*/ 5461762 w 6100546"/>
              <a:gd name="connsiteY1068" fmla="*/ 2308926 h 5950684"/>
              <a:gd name="connsiteX1069" fmla="*/ 5466369 w 6100546"/>
              <a:gd name="connsiteY1069" fmla="*/ 2304320 h 5950684"/>
              <a:gd name="connsiteX1070" fmla="*/ 5438735 w 6100546"/>
              <a:gd name="connsiteY1070" fmla="*/ 2239840 h 5950684"/>
              <a:gd name="connsiteX1071" fmla="*/ 5447945 w 6100546"/>
              <a:gd name="connsiteY1071" fmla="*/ 2239840 h 5950684"/>
              <a:gd name="connsiteX1072" fmla="*/ 5434128 w 6100546"/>
              <a:gd name="connsiteY1072" fmla="*/ 2226023 h 5950684"/>
              <a:gd name="connsiteX1073" fmla="*/ 5420311 w 6100546"/>
              <a:gd name="connsiteY1073" fmla="*/ 2193782 h 5950684"/>
              <a:gd name="connsiteX1074" fmla="*/ 5420311 w 6100546"/>
              <a:gd name="connsiteY1074" fmla="*/ 2189178 h 5950684"/>
              <a:gd name="connsiteX1075" fmla="*/ 5424916 w 6100546"/>
              <a:gd name="connsiteY1075" fmla="*/ 2189178 h 5950684"/>
              <a:gd name="connsiteX1076" fmla="*/ 5429522 w 6100546"/>
              <a:gd name="connsiteY1076" fmla="*/ 2189177 h 5950684"/>
              <a:gd name="connsiteX1077" fmla="*/ 5429522 w 6100546"/>
              <a:gd name="connsiteY1077" fmla="*/ 2184572 h 5950684"/>
              <a:gd name="connsiteX1078" fmla="*/ 5424916 w 6100546"/>
              <a:gd name="connsiteY1078" fmla="*/ 2161543 h 5950684"/>
              <a:gd name="connsiteX1079" fmla="*/ 5429522 w 6100546"/>
              <a:gd name="connsiteY1079" fmla="*/ 2161542 h 5950684"/>
              <a:gd name="connsiteX1080" fmla="*/ 5429522 w 6100546"/>
              <a:gd name="connsiteY1080" fmla="*/ 2156938 h 5950684"/>
              <a:gd name="connsiteX1081" fmla="*/ 5424917 w 6100546"/>
              <a:gd name="connsiteY1081" fmla="*/ 2152332 h 5950684"/>
              <a:gd name="connsiteX1082" fmla="*/ 5388072 w 6100546"/>
              <a:gd name="connsiteY1082" fmla="*/ 2064823 h 5950684"/>
              <a:gd name="connsiteX1083" fmla="*/ 5337408 w 6100546"/>
              <a:gd name="connsiteY1083" fmla="*/ 1977316 h 5950684"/>
              <a:gd name="connsiteX1084" fmla="*/ 5321863 w 6100546"/>
              <a:gd name="connsiteY1084" fmla="*/ 1943349 h 5950684"/>
              <a:gd name="connsiteX1085" fmla="*/ 5314233 w 6100546"/>
              <a:gd name="connsiteY1085" fmla="*/ 1930292 h 5950684"/>
              <a:gd name="connsiteX1086" fmla="*/ 5342560 w 6100546"/>
              <a:gd name="connsiteY1086" fmla="*/ 1992734 h 5950684"/>
              <a:gd name="connsiteX1087" fmla="*/ 5509333 w 6100546"/>
              <a:gd name="connsiteY1087" fmla="*/ 2577629 h 5950684"/>
              <a:gd name="connsiteX1088" fmla="*/ 5541762 w 6100546"/>
              <a:gd name="connsiteY1088" fmla="*/ 2807552 h 5950684"/>
              <a:gd name="connsiteX1089" fmla="*/ 5536472 w 6100546"/>
              <a:gd name="connsiteY1089" fmla="*/ 2828499 h 5950684"/>
              <a:gd name="connsiteX1090" fmla="*/ 5526971 w 6100546"/>
              <a:gd name="connsiteY1090" fmla="*/ 2819850 h 5950684"/>
              <a:gd name="connsiteX1091" fmla="*/ 5346305 w 6100546"/>
              <a:gd name="connsiteY1091" fmla="*/ 2097618 h 5950684"/>
              <a:gd name="connsiteX1092" fmla="*/ 5178627 w 6100546"/>
              <a:gd name="connsiteY1092" fmla="*/ 1745780 h 5950684"/>
              <a:gd name="connsiteX1093" fmla="*/ 5157512 w 6100546"/>
              <a:gd name="connsiteY1093" fmla="*/ 1703493 h 5950684"/>
              <a:gd name="connsiteX1094" fmla="*/ 5139908 w 6100546"/>
              <a:gd name="connsiteY1094" fmla="*/ 1689267 h 5950684"/>
              <a:gd name="connsiteX1095" fmla="*/ 5136717 w 6100546"/>
              <a:gd name="connsiteY1095" fmla="*/ 1714819 h 5950684"/>
              <a:gd name="connsiteX1096" fmla="*/ 5225222 w 6100546"/>
              <a:gd name="connsiteY1096" fmla="*/ 1876563 h 5950684"/>
              <a:gd name="connsiteX1097" fmla="*/ 5301667 w 6100546"/>
              <a:gd name="connsiteY1097" fmla="*/ 2049214 h 5950684"/>
              <a:gd name="connsiteX1098" fmla="*/ 5350111 w 6100546"/>
              <a:gd name="connsiteY1098" fmla="*/ 2181079 h 5950684"/>
              <a:gd name="connsiteX1099" fmla="*/ 5351225 w 6100546"/>
              <a:gd name="connsiteY1099" fmla="*/ 2179965 h 5950684"/>
              <a:gd name="connsiteX1100" fmla="*/ 5374253 w 6100546"/>
              <a:gd name="connsiteY1100" fmla="*/ 2235233 h 5950684"/>
              <a:gd name="connsiteX1101" fmla="*/ 5369648 w 6100546"/>
              <a:gd name="connsiteY1101" fmla="*/ 2235233 h 5950684"/>
              <a:gd name="connsiteX1102" fmla="*/ 5365043 w 6100546"/>
              <a:gd name="connsiteY1102" fmla="*/ 2216812 h 5950684"/>
              <a:gd name="connsiteX1103" fmla="*/ 5358240 w 6100546"/>
              <a:gd name="connsiteY1103" fmla="*/ 2203206 h 5950684"/>
              <a:gd name="connsiteX1104" fmla="*/ 5365805 w 6100546"/>
              <a:gd name="connsiteY1104" fmla="*/ 2223799 h 5950684"/>
              <a:gd name="connsiteX1105" fmla="*/ 5377582 w 6100546"/>
              <a:gd name="connsiteY1105" fmla="*/ 2264421 h 5950684"/>
              <a:gd name="connsiteX1106" fmla="*/ 5382889 w 6100546"/>
              <a:gd name="connsiteY1106" fmla="*/ 2266898 h 5950684"/>
              <a:gd name="connsiteX1107" fmla="*/ 5388071 w 6100546"/>
              <a:gd name="connsiteY1107" fmla="*/ 2267474 h 5950684"/>
              <a:gd name="connsiteX1108" fmla="*/ 5388071 w 6100546"/>
              <a:gd name="connsiteY1108" fmla="*/ 2276686 h 5950684"/>
              <a:gd name="connsiteX1109" fmla="*/ 5383466 w 6100546"/>
              <a:gd name="connsiteY1109" fmla="*/ 2276686 h 5950684"/>
              <a:gd name="connsiteX1110" fmla="*/ 5383466 w 6100546"/>
              <a:gd name="connsiteY1110" fmla="*/ 2281290 h 5950684"/>
              <a:gd name="connsiteX1111" fmla="*/ 5383465 w 6100546"/>
              <a:gd name="connsiteY1111" fmla="*/ 2284717 h 5950684"/>
              <a:gd name="connsiteX1112" fmla="*/ 5417006 w 6100546"/>
              <a:gd name="connsiteY1112" fmla="*/ 2400410 h 5950684"/>
              <a:gd name="connsiteX1113" fmla="*/ 5423669 w 6100546"/>
              <a:gd name="connsiteY1113" fmla="*/ 2432055 h 5950684"/>
              <a:gd name="connsiteX1114" fmla="*/ 5434128 w 6100546"/>
              <a:gd name="connsiteY1114" fmla="*/ 2447096 h 5950684"/>
              <a:gd name="connsiteX1115" fmla="*/ 5443339 w 6100546"/>
              <a:gd name="connsiteY1115" fmla="*/ 2470124 h 5950684"/>
              <a:gd name="connsiteX1116" fmla="*/ 5447945 w 6100546"/>
              <a:gd name="connsiteY1116" fmla="*/ 2497759 h 5950684"/>
              <a:gd name="connsiteX1117" fmla="*/ 5457156 w 6100546"/>
              <a:gd name="connsiteY1117" fmla="*/ 2529998 h 5950684"/>
              <a:gd name="connsiteX1118" fmla="*/ 5466368 w 6100546"/>
              <a:gd name="connsiteY1118" fmla="*/ 2576056 h 5950684"/>
              <a:gd name="connsiteX1119" fmla="*/ 5475579 w 6100546"/>
              <a:gd name="connsiteY1119" fmla="*/ 2603690 h 5950684"/>
              <a:gd name="connsiteX1120" fmla="*/ 5475579 w 6100546"/>
              <a:gd name="connsiteY1120" fmla="*/ 2608296 h 5950684"/>
              <a:gd name="connsiteX1121" fmla="*/ 5484791 w 6100546"/>
              <a:gd name="connsiteY1121" fmla="*/ 2645140 h 5950684"/>
              <a:gd name="connsiteX1122" fmla="*/ 5494002 w 6100546"/>
              <a:gd name="connsiteY1122" fmla="*/ 2677380 h 5950684"/>
              <a:gd name="connsiteX1123" fmla="*/ 5498607 w 6100546"/>
              <a:gd name="connsiteY1123" fmla="*/ 2691198 h 5950684"/>
              <a:gd name="connsiteX1124" fmla="*/ 5498608 w 6100546"/>
              <a:gd name="connsiteY1124" fmla="*/ 2695804 h 5950684"/>
              <a:gd name="connsiteX1125" fmla="*/ 5494002 w 6100546"/>
              <a:gd name="connsiteY1125" fmla="*/ 2709621 h 5950684"/>
              <a:gd name="connsiteX1126" fmla="*/ 5494002 w 6100546"/>
              <a:gd name="connsiteY1126" fmla="*/ 2714225 h 5950684"/>
              <a:gd name="connsiteX1127" fmla="*/ 5498608 w 6100546"/>
              <a:gd name="connsiteY1127" fmla="*/ 2723437 h 5950684"/>
              <a:gd name="connsiteX1128" fmla="*/ 5503214 w 6100546"/>
              <a:gd name="connsiteY1128" fmla="*/ 2723438 h 5950684"/>
              <a:gd name="connsiteX1129" fmla="*/ 5503214 w 6100546"/>
              <a:gd name="connsiteY1129" fmla="*/ 2746466 h 5950684"/>
              <a:gd name="connsiteX1130" fmla="*/ 5507819 w 6100546"/>
              <a:gd name="connsiteY1130" fmla="*/ 2751072 h 5950684"/>
              <a:gd name="connsiteX1131" fmla="*/ 5507819 w 6100546"/>
              <a:gd name="connsiteY1131" fmla="*/ 2746466 h 5950684"/>
              <a:gd name="connsiteX1132" fmla="*/ 5503214 w 6100546"/>
              <a:gd name="connsiteY1132" fmla="*/ 2723438 h 5950684"/>
              <a:gd name="connsiteX1133" fmla="*/ 5507819 w 6100546"/>
              <a:gd name="connsiteY1133" fmla="*/ 2723438 h 5950684"/>
              <a:gd name="connsiteX1134" fmla="*/ 5507819 w 6100546"/>
              <a:gd name="connsiteY1134" fmla="*/ 2732649 h 5950684"/>
              <a:gd name="connsiteX1135" fmla="*/ 5507819 w 6100546"/>
              <a:gd name="connsiteY1135" fmla="*/ 2737255 h 5950684"/>
              <a:gd name="connsiteX1136" fmla="*/ 5512425 w 6100546"/>
              <a:gd name="connsiteY1136" fmla="*/ 2751072 h 5950684"/>
              <a:gd name="connsiteX1137" fmla="*/ 5512425 w 6100546"/>
              <a:gd name="connsiteY1137" fmla="*/ 2769494 h 5950684"/>
              <a:gd name="connsiteX1138" fmla="*/ 5507818 w 6100546"/>
              <a:gd name="connsiteY1138" fmla="*/ 2764888 h 5950684"/>
              <a:gd name="connsiteX1139" fmla="*/ 5507819 w 6100546"/>
              <a:gd name="connsiteY1139" fmla="*/ 2774100 h 5950684"/>
              <a:gd name="connsiteX1140" fmla="*/ 5507819 w 6100546"/>
              <a:gd name="connsiteY1140" fmla="*/ 2783312 h 5950684"/>
              <a:gd name="connsiteX1141" fmla="*/ 5512425 w 6100546"/>
              <a:gd name="connsiteY1141" fmla="*/ 2797130 h 5950684"/>
              <a:gd name="connsiteX1142" fmla="*/ 5512425 w 6100546"/>
              <a:gd name="connsiteY1142" fmla="*/ 2806339 h 5950684"/>
              <a:gd name="connsiteX1143" fmla="*/ 5517031 w 6100546"/>
              <a:gd name="connsiteY1143" fmla="*/ 2810946 h 5950684"/>
              <a:gd name="connsiteX1144" fmla="*/ 5521637 w 6100546"/>
              <a:gd name="connsiteY1144" fmla="*/ 2824763 h 5950684"/>
              <a:gd name="connsiteX1145" fmla="*/ 5521637 w 6100546"/>
              <a:gd name="connsiteY1145" fmla="*/ 2833975 h 5950684"/>
              <a:gd name="connsiteX1146" fmla="*/ 5517031 w 6100546"/>
              <a:gd name="connsiteY1146" fmla="*/ 2838580 h 5950684"/>
              <a:gd name="connsiteX1147" fmla="*/ 5521637 w 6100546"/>
              <a:gd name="connsiteY1147" fmla="*/ 2843185 h 5950684"/>
              <a:gd name="connsiteX1148" fmla="*/ 5517031 w 6100546"/>
              <a:gd name="connsiteY1148" fmla="*/ 2852397 h 5950684"/>
              <a:gd name="connsiteX1149" fmla="*/ 5521637 w 6100546"/>
              <a:gd name="connsiteY1149" fmla="*/ 2861609 h 5950684"/>
              <a:gd name="connsiteX1150" fmla="*/ 5526242 w 6100546"/>
              <a:gd name="connsiteY1150" fmla="*/ 2857003 h 5950684"/>
              <a:gd name="connsiteX1151" fmla="*/ 5526242 w 6100546"/>
              <a:gd name="connsiteY1151" fmla="*/ 2870820 h 5950684"/>
              <a:gd name="connsiteX1152" fmla="*/ 5526241 w 6100546"/>
              <a:gd name="connsiteY1152" fmla="*/ 2875426 h 5950684"/>
              <a:gd name="connsiteX1153" fmla="*/ 5530848 w 6100546"/>
              <a:gd name="connsiteY1153" fmla="*/ 2893848 h 5950684"/>
              <a:gd name="connsiteX1154" fmla="*/ 5530848 w 6100546"/>
              <a:gd name="connsiteY1154" fmla="*/ 2912271 h 5950684"/>
              <a:gd name="connsiteX1155" fmla="*/ 5530848 w 6100546"/>
              <a:gd name="connsiteY1155" fmla="*/ 2926088 h 5950684"/>
              <a:gd name="connsiteX1156" fmla="*/ 5530848 w 6100546"/>
              <a:gd name="connsiteY1156" fmla="*/ 2953722 h 5950684"/>
              <a:gd name="connsiteX1157" fmla="*/ 5526242 w 6100546"/>
              <a:gd name="connsiteY1157" fmla="*/ 2967540 h 5950684"/>
              <a:gd name="connsiteX1158" fmla="*/ 5521637 w 6100546"/>
              <a:gd name="connsiteY1158" fmla="*/ 2962934 h 5950684"/>
              <a:gd name="connsiteX1159" fmla="*/ 5517030 w 6100546"/>
              <a:gd name="connsiteY1159" fmla="*/ 2958328 h 5950684"/>
              <a:gd name="connsiteX1160" fmla="*/ 5517031 w 6100546"/>
              <a:gd name="connsiteY1160" fmla="*/ 2962934 h 5950684"/>
              <a:gd name="connsiteX1161" fmla="*/ 5517031 w 6100546"/>
              <a:gd name="connsiteY1161" fmla="*/ 2967539 h 5950684"/>
              <a:gd name="connsiteX1162" fmla="*/ 5521637 w 6100546"/>
              <a:gd name="connsiteY1162" fmla="*/ 2972145 h 5950684"/>
              <a:gd name="connsiteX1163" fmla="*/ 5526242 w 6100546"/>
              <a:gd name="connsiteY1163" fmla="*/ 2976750 h 5950684"/>
              <a:gd name="connsiteX1164" fmla="*/ 5530848 w 6100546"/>
              <a:gd name="connsiteY1164" fmla="*/ 2976751 h 5950684"/>
              <a:gd name="connsiteX1165" fmla="*/ 5535454 w 6100546"/>
              <a:gd name="connsiteY1165" fmla="*/ 2953722 h 5950684"/>
              <a:gd name="connsiteX1166" fmla="*/ 5535453 w 6100546"/>
              <a:gd name="connsiteY1166" fmla="*/ 2949117 h 5950684"/>
              <a:gd name="connsiteX1167" fmla="*/ 5535454 w 6100546"/>
              <a:gd name="connsiteY1167" fmla="*/ 2930694 h 5950684"/>
              <a:gd name="connsiteX1168" fmla="*/ 5535454 w 6100546"/>
              <a:gd name="connsiteY1168" fmla="*/ 2921483 h 5950684"/>
              <a:gd name="connsiteX1169" fmla="*/ 5540059 w 6100546"/>
              <a:gd name="connsiteY1169" fmla="*/ 2944510 h 5950684"/>
              <a:gd name="connsiteX1170" fmla="*/ 5544665 w 6100546"/>
              <a:gd name="connsiteY1170" fmla="*/ 2972145 h 5950684"/>
              <a:gd name="connsiteX1171" fmla="*/ 5540059 w 6100546"/>
              <a:gd name="connsiteY1171" fmla="*/ 2981357 h 5950684"/>
              <a:gd name="connsiteX1172" fmla="*/ 5540059 w 6100546"/>
              <a:gd name="connsiteY1172" fmla="*/ 2990568 h 5950684"/>
              <a:gd name="connsiteX1173" fmla="*/ 5540058 w 6100546"/>
              <a:gd name="connsiteY1173" fmla="*/ 3013596 h 5950684"/>
              <a:gd name="connsiteX1174" fmla="*/ 5535454 w 6100546"/>
              <a:gd name="connsiteY1174" fmla="*/ 3008990 h 5950684"/>
              <a:gd name="connsiteX1175" fmla="*/ 5530848 w 6100546"/>
              <a:gd name="connsiteY1175" fmla="*/ 3008991 h 5950684"/>
              <a:gd name="connsiteX1176" fmla="*/ 5530848 w 6100546"/>
              <a:gd name="connsiteY1176" fmla="*/ 3013596 h 5950684"/>
              <a:gd name="connsiteX1177" fmla="*/ 5530848 w 6100546"/>
              <a:gd name="connsiteY1177" fmla="*/ 3018201 h 5950684"/>
              <a:gd name="connsiteX1178" fmla="*/ 5535454 w 6100546"/>
              <a:gd name="connsiteY1178" fmla="*/ 3022807 h 5950684"/>
              <a:gd name="connsiteX1179" fmla="*/ 5535454 w 6100546"/>
              <a:gd name="connsiteY1179" fmla="*/ 3027414 h 5950684"/>
              <a:gd name="connsiteX1180" fmla="*/ 5535454 w 6100546"/>
              <a:gd name="connsiteY1180" fmla="*/ 3032019 h 5950684"/>
              <a:gd name="connsiteX1181" fmla="*/ 5540059 w 6100546"/>
              <a:gd name="connsiteY1181" fmla="*/ 3050441 h 5950684"/>
              <a:gd name="connsiteX1182" fmla="*/ 5540059 w 6100546"/>
              <a:gd name="connsiteY1182" fmla="*/ 3073471 h 5950684"/>
              <a:gd name="connsiteX1183" fmla="*/ 5535454 w 6100546"/>
              <a:gd name="connsiteY1183" fmla="*/ 3078076 h 5950684"/>
              <a:gd name="connsiteX1184" fmla="*/ 5530847 w 6100546"/>
              <a:gd name="connsiteY1184" fmla="*/ 3073471 h 5950684"/>
              <a:gd name="connsiteX1185" fmla="*/ 5526242 w 6100546"/>
              <a:gd name="connsiteY1185" fmla="*/ 3018202 h 5950684"/>
              <a:gd name="connsiteX1186" fmla="*/ 5526242 w 6100546"/>
              <a:gd name="connsiteY1186" fmla="*/ 3013595 h 5950684"/>
              <a:gd name="connsiteX1187" fmla="*/ 5521637 w 6100546"/>
              <a:gd name="connsiteY1187" fmla="*/ 3018202 h 5950684"/>
              <a:gd name="connsiteX1188" fmla="*/ 5526242 w 6100546"/>
              <a:gd name="connsiteY1188" fmla="*/ 3073471 h 5950684"/>
              <a:gd name="connsiteX1189" fmla="*/ 5512425 w 6100546"/>
              <a:gd name="connsiteY1189" fmla="*/ 3082681 h 5950684"/>
              <a:gd name="connsiteX1190" fmla="*/ 5503214 w 6100546"/>
              <a:gd name="connsiteY1190" fmla="*/ 3133345 h 5950684"/>
              <a:gd name="connsiteX1191" fmla="*/ 5466368 w 6100546"/>
              <a:gd name="connsiteY1191" fmla="*/ 3317571 h 5950684"/>
              <a:gd name="connsiteX1192" fmla="*/ 5466368 w 6100546"/>
              <a:gd name="connsiteY1192" fmla="*/ 3322178 h 5950684"/>
              <a:gd name="connsiteX1193" fmla="*/ 5466368 w 6100546"/>
              <a:gd name="connsiteY1193" fmla="*/ 3326784 h 5950684"/>
              <a:gd name="connsiteX1194" fmla="*/ 5470974 w 6100546"/>
              <a:gd name="connsiteY1194" fmla="*/ 3322177 h 5950684"/>
              <a:gd name="connsiteX1195" fmla="*/ 5507819 w 6100546"/>
              <a:gd name="connsiteY1195" fmla="*/ 3142555 h 5950684"/>
              <a:gd name="connsiteX1196" fmla="*/ 5507819 w 6100546"/>
              <a:gd name="connsiteY1196" fmla="*/ 3147162 h 5950684"/>
              <a:gd name="connsiteX1197" fmla="*/ 5517031 w 6100546"/>
              <a:gd name="connsiteY1197" fmla="*/ 3137949 h 5950684"/>
              <a:gd name="connsiteX1198" fmla="*/ 5517031 w 6100546"/>
              <a:gd name="connsiteY1198" fmla="*/ 3151766 h 5950684"/>
              <a:gd name="connsiteX1199" fmla="*/ 5512425 w 6100546"/>
              <a:gd name="connsiteY1199" fmla="*/ 3151767 h 5950684"/>
              <a:gd name="connsiteX1200" fmla="*/ 5512425 w 6100546"/>
              <a:gd name="connsiteY1200" fmla="*/ 3156373 h 5950684"/>
              <a:gd name="connsiteX1201" fmla="*/ 5512425 w 6100546"/>
              <a:gd name="connsiteY1201" fmla="*/ 3160978 h 5950684"/>
              <a:gd name="connsiteX1202" fmla="*/ 5517031 w 6100546"/>
              <a:gd name="connsiteY1202" fmla="*/ 3160978 h 5950684"/>
              <a:gd name="connsiteX1203" fmla="*/ 5512425 w 6100546"/>
              <a:gd name="connsiteY1203" fmla="*/ 3184006 h 5950684"/>
              <a:gd name="connsiteX1204" fmla="*/ 5512425 w 6100546"/>
              <a:gd name="connsiteY1204" fmla="*/ 3193219 h 5950684"/>
              <a:gd name="connsiteX1205" fmla="*/ 5512425 w 6100546"/>
              <a:gd name="connsiteY1205" fmla="*/ 3207036 h 5950684"/>
              <a:gd name="connsiteX1206" fmla="*/ 5512425 w 6100546"/>
              <a:gd name="connsiteY1206" fmla="*/ 3211640 h 5950684"/>
              <a:gd name="connsiteX1207" fmla="*/ 5507819 w 6100546"/>
              <a:gd name="connsiteY1207" fmla="*/ 3216247 h 5950684"/>
              <a:gd name="connsiteX1208" fmla="*/ 5507819 w 6100546"/>
              <a:gd name="connsiteY1208" fmla="*/ 3225458 h 5950684"/>
              <a:gd name="connsiteX1209" fmla="*/ 5512425 w 6100546"/>
              <a:gd name="connsiteY1209" fmla="*/ 3230064 h 5950684"/>
              <a:gd name="connsiteX1210" fmla="*/ 5512425 w 6100546"/>
              <a:gd name="connsiteY1210" fmla="*/ 3340600 h 5950684"/>
              <a:gd name="connsiteX1211" fmla="*/ 5503214 w 6100546"/>
              <a:gd name="connsiteY1211" fmla="*/ 3391263 h 5950684"/>
              <a:gd name="connsiteX1212" fmla="*/ 5507819 w 6100546"/>
              <a:gd name="connsiteY1212" fmla="*/ 3386658 h 5950684"/>
              <a:gd name="connsiteX1213" fmla="*/ 5498608 w 6100546"/>
              <a:gd name="connsiteY1213" fmla="*/ 3478771 h 5950684"/>
              <a:gd name="connsiteX1214" fmla="*/ 5503214 w 6100546"/>
              <a:gd name="connsiteY1214" fmla="*/ 3483377 h 5950684"/>
              <a:gd name="connsiteX1215" fmla="*/ 5498608 w 6100546"/>
              <a:gd name="connsiteY1215" fmla="*/ 3506406 h 5950684"/>
              <a:gd name="connsiteX1216" fmla="*/ 5494002 w 6100546"/>
              <a:gd name="connsiteY1216" fmla="*/ 3511011 h 5950684"/>
              <a:gd name="connsiteX1217" fmla="*/ 5498608 w 6100546"/>
              <a:gd name="connsiteY1217" fmla="*/ 3520223 h 5950684"/>
              <a:gd name="connsiteX1218" fmla="*/ 5494002 w 6100546"/>
              <a:gd name="connsiteY1218" fmla="*/ 3547856 h 5950684"/>
              <a:gd name="connsiteX1219" fmla="*/ 5494001 w 6100546"/>
              <a:gd name="connsiteY1219" fmla="*/ 3552463 h 5950684"/>
              <a:gd name="connsiteX1220" fmla="*/ 5489397 w 6100546"/>
              <a:gd name="connsiteY1220" fmla="*/ 3566280 h 5950684"/>
              <a:gd name="connsiteX1221" fmla="*/ 5489397 w 6100546"/>
              <a:gd name="connsiteY1221" fmla="*/ 3570884 h 5950684"/>
              <a:gd name="connsiteX1222" fmla="*/ 5489397 w 6100546"/>
              <a:gd name="connsiteY1222" fmla="*/ 3575491 h 5950684"/>
              <a:gd name="connsiteX1223" fmla="*/ 5470974 w 6100546"/>
              <a:gd name="connsiteY1223" fmla="*/ 3653788 h 5950684"/>
              <a:gd name="connsiteX1224" fmla="*/ 5470974 w 6100546"/>
              <a:gd name="connsiteY1224" fmla="*/ 3667605 h 5950684"/>
              <a:gd name="connsiteX1225" fmla="*/ 5470975 w 6100546"/>
              <a:gd name="connsiteY1225" fmla="*/ 3672211 h 5950684"/>
              <a:gd name="connsiteX1226" fmla="*/ 5470975 w 6100546"/>
              <a:gd name="connsiteY1226" fmla="*/ 3690633 h 5950684"/>
              <a:gd name="connsiteX1227" fmla="*/ 5452551 w 6100546"/>
              <a:gd name="connsiteY1227" fmla="*/ 3741296 h 5950684"/>
              <a:gd name="connsiteX1228" fmla="*/ 5392676 w 6100546"/>
              <a:gd name="connsiteY1228" fmla="*/ 3934735 h 5950684"/>
              <a:gd name="connsiteX1229" fmla="*/ 5392676 w 6100546"/>
              <a:gd name="connsiteY1229" fmla="*/ 3939341 h 5950684"/>
              <a:gd name="connsiteX1230" fmla="*/ 5388071 w 6100546"/>
              <a:gd name="connsiteY1230" fmla="*/ 3943946 h 5950684"/>
              <a:gd name="connsiteX1231" fmla="*/ 5353528 w 6100546"/>
              <a:gd name="connsiteY1231" fmla="*/ 4004971 h 5950684"/>
              <a:gd name="connsiteX1232" fmla="*/ 5322699 w 6100546"/>
              <a:gd name="connsiteY1232" fmla="*/ 4065600 h 5950684"/>
              <a:gd name="connsiteX1233" fmla="*/ 5323231 w 6100546"/>
              <a:gd name="connsiteY1233" fmla="*/ 4064270 h 5950684"/>
              <a:gd name="connsiteX1234" fmla="*/ 5328196 w 6100546"/>
              <a:gd name="connsiteY1234" fmla="*/ 4049877 h 5950684"/>
              <a:gd name="connsiteX1235" fmla="*/ 5332802 w 6100546"/>
              <a:gd name="connsiteY1235" fmla="*/ 4040666 h 5950684"/>
              <a:gd name="connsiteX1236" fmla="*/ 5346620 w 6100546"/>
              <a:gd name="connsiteY1236" fmla="*/ 4008426 h 5950684"/>
              <a:gd name="connsiteX1237" fmla="*/ 5369648 w 6100546"/>
              <a:gd name="connsiteY1237" fmla="*/ 3953158 h 5950684"/>
              <a:gd name="connsiteX1238" fmla="*/ 5374253 w 6100546"/>
              <a:gd name="connsiteY1238" fmla="*/ 3943946 h 5950684"/>
              <a:gd name="connsiteX1239" fmla="*/ 5378859 w 6100546"/>
              <a:gd name="connsiteY1239" fmla="*/ 3934735 h 5950684"/>
              <a:gd name="connsiteX1240" fmla="*/ 5374253 w 6100546"/>
              <a:gd name="connsiteY1240" fmla="*/ 3930129 h 5950684"/>
              <a:gd name="connsiteX1241" fmla="*/ 5360436 w 6100546"/>
              <a:gd name="connsiteY1241" fmla="*/ 3948552 h 5950684"/>
              <a:gd name="connsiteX1242" fmla="*/ 5360436 w 6100546"/>
              <a:gd name="connsiteY1242" fmla="*/ 3953158 h 5950684"/>
              <a:gd name="connsiteX1243" fmla="*/ 5323590 w 6100546"/>
              <a:gd name="connsiteY1243" fmla="*/ 4036059 h 5950684"/>
              <a:gd name="connsiteX1244" fmla="*/ 5323590 w 6100546"/>
              <a:gd name="connsiteY1244" fmla="*/ 4040666 h 5950684"/>
              <a:gd name="connsiteX1245" fmla="*/ 5305168 w 6100546"/>
              <a:gd name="connsiteY1245" fmla="*/ 4063693 h 5950684"/>
              <a:gd name="connsiteX1246" fmla="*/ 5291350 w 6100546"/>
              <a:gd name="connsiteY1246" fmla="*/ 4091328 h 5950684"/>
              <a:gd name="connsiteX1247" fmla="*/ 5266595 w 6100546"/>
              <a:gd name="connsiteY1247" fmla="*/ 4146597 h 5950684"/>
              <a:gd name="connsiteX1248" fmla="*/ 5237163 w 6100546"/>
              <a:gd name="connsiteY1248" fmla="*/ 4192915 h 5950684"/>
              <a:gd name="connsiteX1249" fmla="*/ 5236082 w 6100546"/>
              <a:gd name="connsiteY1249" fmla="*/ 4188048 h 5950684"/>
              <a:gd name="connsiteX1250" fmla="*/ 5107121 w 6100546"/>
              <a:gd name="connsiteY1250" fmla="*/ 4399910 h 5950684"/>
              <a:gd name="connsiteX1251" fmla="*/ 5102517 w 6100546"/>
              <a:gd name="connsiteY1251" fmla="*/ 4399910 h 5950684"/>
              <a:gd name="connsiteX1252" fmla="*/ 5102516 w 6100546"/>
              <a:gd name="connsiteY1252" fmla="*/ 4404516 h 5950684"/>
              <a:gd name="connsiteX1253" fmla="*/ 5102516 w 6100546"/>
              <a:gd name="connsiteY1253" fmla="*/ 4409121 h 5950684"/>
              <a:gd name="connsiteX1254" fmla="*/ 5084093 w 6100546"/>
              <a:gd name="connsiteY1254" fmla="*/ 4422938 h 5950684"/>
              <a:gd name="connsiteX1255" fmla="*/ 5047247 w 6100546"/>
              <a:gd name="connsiteY1255" fmla="*/ 4487417 h 5950684"/>
              <a:gd name="connsiteX1256" fmla="*/ 5047248 w 6100546"/>
              <a:gd name="connsiteY1256" fmla="*/ 4473601 h 5950684"/>
              <a:gd name="connsiteX1257" fmla="*/ 5033430 w 6100546"/>
              <a:gd name="connsiteY1257" fmla="*/ 4505841 h 5950684"/>
              <a:gd name="connsiteX1258" fmla="*/ 5028824 w 6100546"/>
              <a:gd name="connsiteY1258" fmla="*/ 4501235 h 5950684"/>
              <a:gd name="connsiteX1259" fmla="*/ 4973555 w 6100546"/>
              <a:gd name="connsiteY1259" fmla="*/ 4579532 h 5950684"/>
              <a:gd name="connsiteX1260" fmla="*/ 4968950 w 6100546"/>
              <a:gd name="connsiteY1260" fmla="*/ 4579532 h 5950684"/>
              <a:gd name="connsiteX1261" fmla="*/ 4918287 w 6100546"/>
              <a:gd name="connsiteY1261" fmla="*/ 4634799 h 5950684"/>
              <a:gd name="connsiteX1262" fmla="*/ 4858413 w 6100546"/>
              <a:gd name="connsiteY1262" fmla="*/ 4703885 h 5950684"/>
              <a:gd name="connsiteX1263" fmla="*/ 4823294 w 6100546"/>
              <a:gd name="connsiteY1263" fmla="*/ 4733247 h 5950684"/>
              <a:gd name="connsiteX1264" fmla="*/ 4789327 w 6100546"/>
              <a:gd name="connsiteY1264" fmla="*/ 4768227 h 5950684"/>
              <a:gd name="connsiteX1265" fmla="*/ 4789327 w 6100546"/>
              <a:gd name="connsiteY1265" fmla="*/ 4763760 h 5950684"/>
              <a:gd name="connsiteX1266" fmla="*/ 4784721 w 6100546"/>
              <a:gd name="connsiteY1266" fmla="*/ 4768366 h 5950684"/>
              <a:gd name="connsiteX1267" fmla="*/ 4780115 w 6100546"/>
              <a:gd name="connsiteY1267" fmla="*/ 4777577 h 5950684"/>
              <a:gd name="connsiteX1268" fmla="*/ 4780115 w 6100546"/>
              <a:gd name="connsiteY1268" fmla="*/ 4772970 h 5950684"/>
              <a:gd name="connsiteX1269" fmla="*/ 4752481 w 6100546"/>
              <a:gd name="connsiteY1269" fmla="*/ 4800605 h 5950684"/>
              <a:gd name="connsiteX1270" fmla="*/ 4752481 w 6100546"/>
              <a:gd name="connsiteY1270" fmla="*/ 4805211 h 5950684"/>
              <a:gd name="connsiteX1271" fmla="*/ 4747875 w 6100546"/>
              <a:gd name="connsiteY1271" fmla="*/ 4814422 h 5950684"/>
              <a:gd name="connsiteX1272" fmla="*/ 4747875 w 6100546"/>
              <a:gd name="connsiteY1272" fmla="*/ 4805211 h 5950684"/>
              <a:gd name="connsiteX1273" fmla="*/ 4734058 w 6100546"/>
              <a:gd name="connsiteY1273" fmla="*/ 4819028 h 5950684"/>
              <a:gd name="connsiteX1274" fmla="*/ 4734058 w 6100546"/>
              <a:gd name="connsiteY1274" fmla="*/ 4814421 h 5950684"/>
              <a:gd name="connsiteX1275" fmla="*/ 4734058 w 6100546"/>
              <a:gd name="connsiteY1275" fmla="*/ 4809817 h 5950684"/>
              <a:gd name="connsiteX1276" fmla="*/ 4729452 w 6100546"/>
              <a:gd name="connsiteY1276" fmla="*/ 4809817 h 5950684"/>
              <a:gd name="connsiteX1277" fmla="*/ 4729452 w 6100546"/>
              <a:gd name="connsiteY1277" fmla="*/ 4819028 h 5950684"/>
              <a:gd name="connsiteX1278" fmla="*/ 4729453 w 6100546"/>
              <a:gd name="connsiteY1278" fmla="*/ 4823634 h 5950684"/>
              <a:gd name="connsiteX1279" fmla="*/ 4724847 w 6100546"/>
              <a:gd name="connsiteY1279" fmla="*/ 4828240 h 5950684"/>
              <a:gd name="connsiteX1280" fmla="*/ 4720241 w 6100546"/>
              <a:gd name="connsiteY1280" fmla="*/ 4828240 h 5950684"/>
              <a:gd name="connsiteX1281" fmla="*/ 4715635 w 6100546"/>
              <a:gd name="connsiteY1281" fmla="*/ 4828240 h 5950684"/>
              <a:gd name="connsiteX1282" fmla="*/ 4715635 w 6100546"/>
              <a:gd name="connsiteY1282" fmla="*/ 4832845 h 5950684"/>
              <a:gd name="connsiteX1283" fmla="*/ 4715635 w 6100546"/>
              <a:gd name="connsiteY1283" fmla="*/ 4837451 h 5950684"/>
              <a:gd name="connsiteX1284" fmla="*/ 4701818 w 6100546"/>
              <a:gd name="connsiteY1284" fmla="*/ 4846662 h 5950684"/>
              <a:gd name="connsiteX1285" fmla="*/ 4701819 w 6100546"/>
              <a:gd name="connsiteY1285" fmla="*/ 4842057 h 5950684"/>
              <a:gd name="connsiteX1286" fmla="*/ 4697212 w 6100546"/>
              <a:gd name="connsiteY1286" fmla="*/ 4846662 h 5950684"/>
              <a:gd name="connsiteX1287" fmla="*/ 4692606 w 6100546"/>
              <a:gd name="connsiteY1287" fmla="*/ 4851268 h 5950684"/>
              <a:gd name="connsiteX1288" fmla="*/ 4688001 w 6100546"/>
              <a:gd name="connsiteY1288" fmla="*/ 4860479 h 5950684"/>
              <a:gd name="connsiteX1289" fmla="*/ 4688001 w 6100546"/>
              <a:gd name="connsiteY1289" fmla="*/ 4855874 h 5950684"/>
              <a:gd name="connsiteX1290" fmla="*/ 4669578 w 6100546"/>
              <a:gd name="connsiteY1290" fmla="*/ 4865085 h 5950684"/>
              <a:gd name="connsiteX1291" fmla="*/ 4669578 w 6100546"/>
              <a:gd name="connsiteY1291" fmla="*/ 4855874 h 5950684"/>
              <a:gd name="connsiteX1292" fmla="*/ 4651155 w 6100546"/>
              <a:gd name="connsiteY1292" fmla="*/ 4869691 h 5950684"/>
              <a:gd name="connsiteX1293" fmla="*/ 4651155 w 6100546"/>
              <a:gd name="connsiteY1293" fmla="*/ 4865085 h 5950684"/>
              <a:gd name="connsiteX1294" fmla="*/ 4655761 w 6100546"/>
              <a:gd name="connsiteY1294" fmla="*/ 4860479 h 5950684"/>
              <a:gd name="connsiteX1295" fmla="*/ 4655761 w 6100546"/>
              <a:gd name="connsiteY1295" fmla="*/ 4855874 h 5950684"/>
              <a:gd name="connsiteX1296" fmla="*/ 4651155 w 6100546"/>
              <a:gd name="connsiteY1296" fmla="*/ 4860479 h 5950684"/>
              <a:gd name="connsiteX1297" fmla="*/ 4646549 w 6100546"/>
              <a:gd name="connsiteY1297" fmla="*/ 4865085 h 5950684"/>
              <a:gd name="connsiteX1298" fmla="*/ 4641943 w 6100546"/>
              <a:gd name="connsiteY1298" fmla="*/ 4874296 h 5950684"/>
              <a:gd name="connsiteX1299" fmla="*/ 4651155 w 6100546"/>
              <a:gd name="connsiteY1299" fmla="*/ 4874296 h 5950684"/>
              <a:gd name="connsiteX1300" fmla="*/ 4646549 w 6100546"/>
              <a:gd name="connsiteY1300" fmla="*/ 4878902 h 5950684"/>
              <a:gd name="connsiteX1301" fmla="*/ 4623520 w 6100546"/>
              <a:gd name="connsiteY1301" fmla="*/ 4906536 h 5950684"/>
              <a:gd name="connsiteX1302" fmla="*/ 4641943 w 6100546"/>
              <a:gd name="connsiteY1302" fmla="*/ 4901931 h 5950684"/>
              <a:gd name="connsiteX1303" fmla="*/ 4623520 w 6100546"/>
              <a:gd name="connsiteY1303" fmla="*/ 4915748 h 5950684"/>
              <a:gd name="connsiteX1304" fmla="*/ 4609703 w 6100546"/>
              <a:gd name="connsiteY1304" fmla="*/ 4929565 h 5950684"/>
              <a:gd name="connsiteX1305" fmla="*/ 4600492 w 6100546"/>
              <a:gd name="connsiteY1305" fmla="*/ 4934170 h 5950684"/>
              <a:gd name="connsiteX1306" fmla="*/ 4600493 w 6100546"/>
              <a:gd name="connsiteY1306" fmla="*/ 4924959 h 5950684"/>
              <a:gd name="connsiteX1307" fmla="*/ 4582069 w 6100546"/>
              <a:gd name="connsiteY1307" fmla="*/ 4943381 h 5950684"/>
              <a:gd name="connsiteX1308" fmla="*/ 4577464 w 6100546"/>
              <a:gd name="connsiteY1308" fmla="*/ 4938776 h 5950684"/>
              <a:gd name="connsiteX1309" fmla="*/ 4582069 w 6100546"/>
              <a:gd name="connsiteY1309" fmla="*/ 4934170 h 5950684"/>
              <a:gd name="connsiteX1310" fmla="*/ 4582069 w 6100546"/>
              <a:gd name="connsiteY1310" fmla="*/ 4929564 h 5950684"/>
              <a:gd name="connsiteX1311" fmla="*/ 4577463 w 6100546"/>
              <a:gd name="connsiteY1311" fmla="*/ 4929565 h 5950684"/>
              <a:gd name="connsiteX1312" fmla="*/ 4572858 w 6100546"/>
              <a:gd name="connsiteY1312" fmla="*/ 4934170 h 5950684"/>
              <a:gd name="connsiteX1313" fmla="*/ 4572858 w 6100546"/>
              <a:gd name="connsiteY1313" fmla="*/ 4938776 h 5950684"/>
              <a:gd name="connsiteX1314" fmla="*/ 4568252 w 6100546"/>
              <a:gd name="connsiteY1314" fmla="*/ 4943382 h 5950684"/>
              <a:gd name="connsiteX1315" fmla="*/ 4563646 w 6100546"/>
              <a:gd name="connsiteY1315" fmla="*/ 4947988 h 5950684"/>
              <a:gd name="connsiteX1316" fmla="*/ 4559040 w 6100546"/>
              <a:gd name="connsiteY1316" fmla="*/ 4947988 h 5950684"/>
              <a:gd name="connsiteX1317" fmla="*/ 4559040 w 6100546"/>
              <a:gd name="connsiteY1317" fmla="*/ 4952593 h 5950684"/>
              <a:gd name="connsiteX1318" fmla="*/ 4554435 w 6100546"/>
              <a:gd name="connsiteY1318" fmla="*/ 4952593 h 5950684"/>
              <a:gd name="connsiteX1319" fmla="*/ 4554434 w 6100546"/>
              <a:gd name="connsiteY1319" fmla="*/ 4947988 h 5950684"/>
              <a:gd name="connsiteX1320" fmla="*/ 4559040 w 6100546"/>
              <a:gd name="connsiteY1320" fmla="*/ 4938776 h 5950684"/>
              <a:gd name="connsiteX1321" fmla="*/ 4568252 w 6100546"/>
              <a:gd name="connsiteY1321" fmla="*/ 4929565 h 5950684"/>
              <a:gd name="connsiteX1322" fmla="*/ 4563646 w 6100546"/>
              <a:gd name="connsiteY1322" fmla="*/ 4929564 h 5950684"/>
              <a:gd name="connsiteX1323" fmla="*/ 4559040 w 6100546"/>
              <a:gd name="connsiteY1323" fmla="*/ 4934170 h 5950684"/>
              <a:gd name="connsiteX1324" fmla="*/ 4545223 w 6100546"/>
              <a:gd name="connsiteY1324" fmla="*/ 4947988 h 5950684"/>
              <a:gd name="connsiteX1325" fmla="*/ 4545223 w 6100546"/>
              <a:gd name="connsiteY1325" fmla="*/ 4952593 h 5950684"/>
              <a:gd name="connsiteX1326" fmla="*/ 4536012 w 6100546"/>
              <a:gd name="connsiteY1326" fmla="*/ 4966410 h 5950684"/>
              <a:gd name="connsiteX1327" fmla="*/ 4476137 w 6100546"/>
              <a:gd name="connsiteY1327" fmla="*/ 5012467 h 5950684"/>
              <a:gd name="connsiteX1328" fmla="*/ 4471532 w 6100546"/>
              <a:gd name="connsiteY1328" fmla="*/ 5012467 h 5950684"/>
              <a:gd name="connsiteX1329" fmla="*/ 4466926 w 6100546"/>
              <a:gd name="connsiteY1329" fmla="*/ 5017073 h 5950684"/>
              <a:gd name="connsiteX1330" fmla="*/ 4453109 w 6100546"/>
              <a:gd name="connsiteY1330" fmla="*/ 5026283 h 5950684"/>
              <a:gd name="connsiteX1331" fmla="*/ 4448503 w 6100546"/>
              <a:gd name="connsiteY1331" fmla="*/ 5030890 h 5950684"/>
              <a:gd name="connsiteX1332" fmla="*/ 4434686 w 6100546"/>
              <a:gd name="connsiteY1332" fmla="*/ 5040101 h 5950684"/>
              <a:gd name="connsiteX1333" fmla="*/ 4420869 w 6100546"/>
              <a:gd name="connsiteY1333" fmla="*/ 5049313 h 5950684"/>
              <a:gd name="connsiteX1334" fmla="*/ 4379417 w 6100546"/>
              <a:gd name="connsiteY1334" fmla="*/ 5072340 h 5950684"/>
              <a:gd name="connsiteX1335" fmla="*/ 4333360 w 6100546"/>
              <a:gd name="connsiteY1335" fmla="*/ 5113792 h 5950684"/>
              <a:gd name="connsiteX1336" fmla="*/ 4319543 w 6100546"/>
              <a:gd name="connsiteY1336" fmla="*/ 5123004 h 5950684"/>
              <a:gd name="connsiteX1337" fmla="*/ 4329330 w 6100546"/>
              <a:gd name="connsiteY1337" fmla="*/ 5124155 h 5950684"/>
              <a:gd name="connsiteX1338" fmla="*/ 4328966 w 6100546"/>
              <a:gd name="connsiteY1338" fmla="*/ 5125061 h 5950684"/>
              <a:gd name="connsiteX1339" fmla="*/ 4356017 w 6100546"/>
              <a:gd name="connsiteY1339" fmla="*/ 5108717 h 5950684"/>
              <a:gd name="connsiteX1340" fmla="*/ 4376854 w 6100546"/>
              <a:gd name="connsiteY1340" fmla="*/ 5097547 h 5950684"/>
              <a:gd name="connsiteX1341" fmla="*/ 4384598 w 6100546"/>
              <a:gd name="connsiteY1341" fmla="*/ 5092491 h 5950684"/>
              <a:gd name="connsiteX1342" fmla="*/ 4407051 w 6100546"/>
              <a:gd name="connsiteY1342" fmla="*/ 5072341 h 5950684"/>
              <a:gd name="connsiteX1343" fmla="*/ 4425474 w 6100546"/>
              <a:gd name="connsiteY1343" fmla="*/ 5058524 h 5950684"/>
              <a:gd name="connsiteX1344" fmla="*/ 4425474 w 6100546"/>
              <a:gd name="connsiteY1344" fmla="*/ 5063130 h 5950684"/>
              <a:gd name="connsiteX1345" fmla="*/ 4420869 w 6100546"/>
              <a:gd name="connsiteY1345" fmla="*/ 5063130 h 5950684"/>
              <a:gd name="connsiteX1346" fmla="*/ 4420869 w 6100546"/>
              <a:gd name="connsiteY1346" fmla="*/ 5067736 h 5950684"/>
              <a:gd name="connsiteX1347" fmla="*/ 4425475 w 6100546"/>
              <a:gd name="connsiteY1347" fmla="*/ 5067736 h 5950684"/>
              <a:gd name="connsiteX1348" fmla="*/ 4430081 w 6100546"/>
              <a:gd name="connsiteY1348" fmla="*/ 5063130 h 5950684"/>
              <a:gd name="connsiteX1349" fmla="*/ 4430080 w 6100546"/>
              <a:gd name="connsiteY1349" fmla="*/ 5049313 h 5950684"/>
              <a:gd name="connsiteX1350" fmla="*/ 4443897 w 6100546"/>
              <a:gd name="connsiteY1350" fmla="*/ 5040101 h 5950684"/>
              <a:gd name="connsiteX1351" fmla="*/ 4453109 w 6100546"/>
              <a:gd name="connsiteY1351" fmla="*/ 5040101 h 5950684"/>
              <a:gd name="connsiteX1352" fmla="*/ 4453109 w 6100546"/>
              <a:gd name="connsiteY1352" fmla="*/ 5044707 h 5950684"/>
              <a:gd name="connsiteX1353" fmla="*/ 4457714 w 6100546"/>
              <a:gd name="connsiteY1353" fmla="*/ 5040100 h 5950684"/>
              <a:gd name="connsiteX1354" fmla="*/ 4457714 w 6100546"/>
              <a:gd name="connsiteY1354" fmla="*/ 5035496 h 5950684"/>
              <a:gd name="connsiteX1355" fmla="*/ 4462320 w 6100546"/>
              <a:gd name="connsiteY1355" fmla="*/ 5026284 h 5950684"/>
              <a:gd name="connsiteX1356" fmla="*/ 4471531 w 6100546"/>
              <a:gd name="connsiteY1356" fmla="*/ 5021679 h 5950684"/>
              <a:gd name="connsiteX1357" fmla="*/ 4476137 w 6100546"/>
              <a:gd name="connsiteY1357" fmla="*/ 5021679 h 5950684"/>
              <a:gd name="connsiteX1358" fmla="*/ 4476137 w 6100546"/>
              <a:gd name="connsiteY1358" fmla="*/ 5017072 h 5950684"/>
              <a:gd name="connsiteX1359" fmla="*/ 4480743 w 6100546"/>
              <a:gd name="connsiteY1359" fmla="*/ 5012467 h 5950684"/>
              <a:gd name="connsiteX1360" fmla="*/ 4540617 w 6100546"/>
              <a:gd name="connsiteY1360" fmla="*/ 4971016 h 5950684"/>
              <a:gd name="connsiteX1361" fmla="*/ 4545224 w 6100546"/>
              <a:gd name="connsiteY1361" fmla="*/ 4966410 h 5950684"/>
              <a:gd name="connsiteX1362" fmla="*/ 4545224 w 6100546"/>
              <a:gd name="connsiteY1362" fmla="*/ 4961805 h 5950684"/>
              <a:gd name="connsiteX1363" fmla="*/ 4549829 w 6100546"/>
              <a:gd name="connsiteY1363" fmla="*/ 4961805 h 5950684"/>
              <a:gd name="connsiteX1364" fmla="*/ 4549829 w 6100546"/>
              <a:gd name="connsiteY1364" fmla="*/ 4966410 h 5950684"/>
              <a:gd name="connsiteX1365" fmla="*/ 4572858 w 6100546"/>
              <a:gd name="connsiteY1365" fmla="*/ 4957199 h 5950684"/>
              <a:gd name="connsiteX1366" fmla="*/ 4572858 w 6100546"/>
              <a:gd name="connsiteY1366" fmla="*/ 4952593 h 5950684"/>
              <a:gd name="connsiteX1367" fmla="*/ 4568252 w 6100546"/>
              <a:gd name="connsiteY1367" fmla="*/ 4966410 h 5950684"/>
              <a:gd name="connsiteX1368" fmla="*/ 4605098 w 6100546"/>
              <a:gd name="connsiteY1368" fmla="*/ 4938776 h 5950684"/>
              <a:gd name="connsiteX1369" fmla="*/ 4628126 w 6100546"/>
              <a:gd name="connsiteY1369" fmla="*/ 4920353 h 5950684"/>
              <a:gd name="connsiteX1370" fmla="*/ 4651155 w 6100546"/>
              <a:gd name="connsiteY1370" fmla="*/ 4901931 h 5950684"/>
              <a:gd name="connsiteX1371" fmla="*/ 4692606 w 6100546"/>
              <a:gd name="connsiteY1371" fmla="*/ 4865085 h 5950684"/>
              <a:gd name="connsiteX1372" fmla="*/ 4706424 w 6100546"/>
              <a:gd name="connsiteY1372" fmla="*/ 4855874 h 5950684"/>
              <a:gd name="connsiteX1373" fmla="*/ 4715635 w 6100546"/>
              <a:gd name="connsiteY1373" fmla="*/ 4846662 h 5950684"/>
              <a:gd name="connsiteX1374" fmla="*/ 4724846 w 6100546"/>
              <a:gd name="connsiteY1374" fmla="*/ 4842057 h 5950684"/>
              <a:gd name="connsiteX1375" fmla="*/ 4738664 w 6100546"/>
              <a:gd name="connsiteY1375" fmla="*/ 4828240 h 5950684"/>
              <a:gd name="connsiteX1376" fmla="*/ 4752481 w 6100546"/>
              <a:gd name="connsiteY1376" fmla="*/ 4819028 h 5950684"/>
              <a:gd name="connsiteX1377" fmla="*/ 4761692 w 6100546"/>
              <a:gd name="connsiteY1377" fmla="*/ 4805211 h 5950684"/>
              <a:gd name="connsiteX1378" fmla="*/ 4766298 w 6100546"/>
              <a:gd name="connsiteY1378" fmla="*/ 4805211 h 5950684"/>
              <a:gd name="connsiteX1379" fmla="*/ 4904470 w 6100546"/>
              <a:gd name="connsiteY1379" fmla="*/ 4685463 h 5950684"/>
              <a:gd name="connsiteX1380" fmla="*/ 4909075 w 6100546"/>
              <a:gd name="connsiteY1380" fmla="*/ 4685463 h 5950684"/>
              <a:gd name="connsiteX1381" fmla="*/ 4913681 w 6100546"/>
              <a:gd name="connsiteY1381" fmla="*/ 4685463 h 5950684"/>
              <a:gd name="connsiteX1382" fmla="*/ 4904470 w 6100546"/>
              <a:gd name="connsiteY1382" fmla="*/ 4694674 h 5950684"/>
              <a:gd name="connsiteX1383" fmla="*/ 4895258 w 6100546"/>
              <a:gd name="connsiteY1383" fmla="*/ 4703886 h 5950684"/>
              <a:gd name="connsiteX1384" fmla="*/ 4886047 w 6100546"/>
              <a:gd name="connsiteY1384" fmla="*/ 4713096 h 5950684"/>
              <a:gd name="connsiteX1385" fmla="*/ 4886047 w 6100546"/>
              <a:gd name="connsiteY1385" fmla="*/ 4717703 h 5950684"/>
              <a:gd name="connsiteX1386" fmla="*/ 4863018 w 6100546"/>
              <a:gd name="connsiteY1386" fmla="*/ 4740731 h 5950684"/>
              <a:gd name="connsiteX1387" fmla="*/ 4863018 w 6100546"/>
              <a:gd name="connsiteY1387" fmla="*/ 4745336 h 5950684"/>
              <a:gd name="connsiteX1388" fmla="*/ 4867625 w 6100546"/>
              <a:gd name="connsiteY1388" fmla="*/ 4745337 h 5950684"/>
              <a:gd name="connsiteX1389" fmla="*/ 4872231 w 6100546"/>
              <a:gd name="connsiteY1389" fmla="*/ 4740731 h 5950684"/>
              <a:gd name="connsiteX1390" fmla="*/ 4876835 w 6100546"/>
              <a:gd name="connsiteY1390" fmla="*/ 4736126 h 5950684"/>
              <a:gd name="connsiteX1391" fmla="*/ 4881441 w 6100546"/>
              <a:gd name="connsiteY1391" fmla="*/ 4731520 h 5950684"/>
              <a:gd name="connsiteX1392" fmla="*/ 4890652 w 6100546"/>
              <a:gd name="connsiteY1392" fmla="*/ 4722309 h 5950684"/>
              <a:gd name="connsiteX1393" fmla="*/ 4875828 w 6100546"/>
              <a:gd name="connsiteY1393" fmla="*/ 4737564 h 5950684"/>
              <a:gd name="connsiteX1394" fmla="*/ 4863102 w 6100546"/>
              <a:gd name="connsiteY1394" fmla="*/ 4749899 h 5950684"/>
              <a:gd name="connsiteX1395" fmla="*/ 4863018 w 6100546"/>
              <a:gd name="connsiteY1395" fmla="*/ 4749943 h 5950684"/>
              <a:gd name="connsiteX1396" fmla="*/ 4863004 w 6100546"/>
              <a:gd name="connsiteY1396" fmla="*/ 4749991 h 5950684"/>
              <a:gd name="connsiteX1397" fmla="*/ 4861867 w 6100546"/>
              <a:gd name="connsiteY1397" fmla="*/ 4751094 h 5950684"/>
              <a:gd name="connsiteX1398" fmla="*/ 4853808 w 6100546"/>
              <a:gd name="connsiteY1398" fmla="*/ 4745337 h 5950684"/>
              <a:gd name="connsiteX1399" fmla="*/ 4807749 w 6100546"/>
              <a:gd name="connsiteY1399" fmla="*/ 4796000 h 5950684"/>
              <a:gd name="connsiteX1400" fmla="*/ 4812355 w 6100546"/>
              <a:gd name="connsiteY1400" fmla="*/ 4795999 h 5950684"/>
              <a:gd name="connsiteX1401" fmla="*/ 4798538 w 6100546"/>
              <a:gd name="connsiteY1401" fmla="*/ 4809817 h 5950684"/>
              <a:gd name="connsiteX1402" fmla="*/ 4793932 w 6100546"/>
              <a:gd name="connsiteY1402" fmla="*/ 4809817 h 5950684"/>
              <a:gd name="connsiteX1403" fmla="*/ 4793932 w 6100546"/>
              <a:gd name="connsiteY1403" fmla="*/ 4814422 h 5950684"/>
              <a:gd name="connsiteX1404" fmla="*/ 4789328 w 6100546"/>
              <a:gd name="connsiteY1404" fmla="*/ 4814422 h 5950684"/>
              <a:gd name="connsiteX1405" fmla="*/ 4780116 w 6100546"/>
              <a:gd name="connsiteY1405" fmla="*/ 4823634 h 5950684"/>
              <a:gd name="connsiteX1406" fmla="*/ 4775510 w 6100546"/>
              <a:gd name="connsiteY1406" fmla="*/ 4832845 h 5950684"/>
              <a:gd name="connsiteX1407" fmla="*/ 4770905 w 6100546"/>
              <a:gd name="connsiteY1407" fmla="*/ 4837451 h 5950684"/>
              <a:gd name="connsiteX1408" fmla="*/ 4757086 w 6100546"/>
              <a:gd name="connsiteY1408" fmla="*/ 4851268 h 5950684"/>
              <a:gd name="connsiteX1409" fmla="*/ 4757087 w 6100546"/>
              <a:gd name="connsiteY1409" fmla="*/ 4855874 h 5950684"/>
              <a:gd name="connsiteX1410" fmla="*/ 4752481 w 6100546"/>
              <a:gd name="connsiteY1410" fmla="*/ 4860479 h 5950684"/>
              <a:gd name="connsiteX1411" fmla="*/ 4711029 w 6100546"/>
              <a:gd name="connsiteY1411" fmla="*/ 4897325 h 5950684"/>
              <a:gd name="connsiteX1412" fmla="*/ 4706424 w 6100546"/>
              <a:gd name="connsiteY1412" fmla="*/ 4892719 h 5950684"/>
              <a:gd name="connsiteX1413" fmla="*/ 4711029 w 6100546"/>
              <a:gd name="connsiteY1413" fmla="*/ 4888113 h 5950684"/>
              <a:gd name="connsiteX1414" fmla="*/ 4715635 w 6100546"/>
              <a:gd name="connsiteY1414" fmla="*/ 4883508 h 5950684"/>
              <a:gd name="connsiteX1415" fmla="*/ 4711029 w 6100546"/>
              <a:gd name="connsiteY1415" fmla="*/ 4883508 h 5950684"/>
              <a:gd name="connsiteX1416" fmla="*/ 4706424 w 6100546"/>
              <a:gd name="connsiteY1416" fmla="*/ 4888114 h 5950684"/>
              <a:gd name="connsiteX1417" fmla="*/ 4701818 w 6100546"/>
              <a:gd name="connsiteY1417" fmla="*/ 4892719 h 5950684"/>
              <a:gd name="connsiteX1418" fmla="*/ 4701818 w 6100546"/>
              <a:gd name="connsiteY1418" fmla="*/ 4897325 h 5950684"/>
              <a:gd name="connsiteX1419" fmla="*/ 4701818 w 6100546"/>
              <a:gd name="connsiteY1419" fmla="*/ 4901931 h 5950684"/>
              <a:gd name="connsiteX1420" fmla="*/ 4660367 w 6100546"/>
              <a:gd name="connsiteY1420" fmla="*/ 4934170 h 5950684"/>
              <a:gd name="connsiteX1421" fmla="*/ 4660366 w 6100546"/>
              <a:gd name="connsiteY1421" fmla="*/ 4938775 h 5950684"/>
              <a:gd name="connsiteX1422" fmla="*/ 4568252 w 6100546"/>
              <a:gd name="connsiteY1422" fmla="*/ 5003256 h 5950684"/>
              <a:gd name="connsiteX1423" fmla="*/ 4439291 w 6100546"/>
              <a:gd name="connsiteY1423" fmla="*/ 5090764 h 5950684"/>
              <a:gd name="connsiteX1424" fmla="*/ 4411657 w 6100546"/>
              <a:gd name="connsiteY1424" fmla="*/ 5109187 h 5950684"/>
              <a:gd name="connsiteX1425" fmla="*/ 4407051 w 6100546"/>
              <a:gd name="connsiteY1425" fmla="*/ 5109187 h 5950684"/>
              <a:gd name="connsiteX1426" fmla="*/ 4393235 w 6100546"/>
              <a:gd name="connsiteY1426" fmla="*/ 5113792 h 5950684"/>
              <a:gd name="connsiteX1427" fmla="*/ 4388628 w 6100546"/>
              <a:gd name="connsiteY1427" fmla="*/ 5118398 h 5950684"/>
              <a:gd name="connsiteX1428" fmla="*/ 4393234 w 6100546"/>
              <a:gd name="connsiteY1428" fmla="*/ 5118398 h 5950684"/>
              <a:gd name="connsiteX1429" fmla="*/ 4324148 w 6100546"/>
              <a:gd name="connsiteY1429" fmla="*/ 5159849 h 5950684"/>
              <a:gd name="connsiteX1430" fmla="*/ 4268881 w 6100546"/>
              <a:gd name="connsiteY1430" fmla="*/ 5192089 h 5950684"/>
              <a:gd name="connsiteX1431" fmla="*/ 4265944 w 6100546"/>
              <a:gd name="connsiteY1431" fmla="*/ 5193557 h 5950684"/>
              <a:gd name="connsiteX1432" fmla="*/ 4264768 w 6100546"/>
              <a:gd name="connsiteY1432" fmla="*/ 5194307 h 5950684"/>
              <a:gd name="connsiteX1433" fmla="*/ 4163092 w 6100546"/>
              <a:gd name="connsiteY1433" fmla="*/ 5246946 h 5950684"/>
              <a:gd name="connsiteX1434" fmla="*/ 4162948 w 6100546"/>
              <a:gd name="connsiteY1434" fmla="*/ 5247358 h 5950684"/>
              <a:gd name="connsiteX1435" fmla="*/ 4150184 w 6100546"/>
              <a:gd name="connsiteY1435" fmla="*/ 5253628 h 5950684"/>
              <a:gd name="connsiteX1436" fmla="*/ 3989120 w 6100546"/>
              <a:gd name="connsiteY1436" fmla="*/ 5337012 h 5950684"/>
              <a:gd name="connsiteX1437" fmla="*/ 3394459 w 6100546"/>
              <a:gd name="connsiteY1437" fmla="*/ 5517046 h 5950684"/>
              <a:gd name="connsiteX1438" fmla="*/ 3949658 w 6100546"/>
              <a:gd name="connsiteY1438" fmla="*/ 5405038 h 5950684"/>
              <a:gd name="connsiteX1439" fmla="*/ 3950142 w 6100546"/>
              <a:gd name="connsiteY1439" fmla="*/ 5407102 h 5950684"/>
              <a:gd name="connsiteX1440" fmla="*/ 3997142 w 6100546"/>
              <a:gd name="connsiteY1440" fmla="*/ 5385528 h 5950684"/>
              <a:gd name="connsiteX1441" fmla="*/ 4116891 w 6100546"/>
              <a:gd name="connsiteY1441" fmla="*/ 5334866 h 5950684"/>
              <a:gd name="connsiteX1442" fmla="*/ 4126102 w 6100546"/>
              <a:gd name="connsiteY1442" fmla="*/ 5325654 h 5950684"/>
              <a:gd name="connsiteX1443" fmla="*/ 4126103 w 6100546"/>
              <a:gd name="connsiteY1443" fmla="*/ 5330259 h 5950684"/>
              <a:gd name="connsiteX1444" fmla="*/ 4181371 w 6100546"/>
              <a:gd name="connsiteY1444" fmla="*/ 5298020 h 5950684"/>
              <a:gd name="connsiteX1445" fmla="*/ 4213611 w 6100546"/>
              <a:gd name="connsiteY1445" fmla="*/ 5288809 h 5950684"/>
              <a:gd name="connsiteX1446" fmla="*/ 4209005 w 6100546"/>
              <a:gd name="connsiteY1446" fmla="*/ 5279597 h 5950684"/>
              <a:gd name="connsiteX1447" fmla="*/ 4232034 w 6100546"/>
              <a:gd name="connsiteY1447" fmla="*/ 5265780 h 5950684"/>
              <a:gd name="connsiteX1448" fmla="*/ 4245851 w 6100546"/>
              <a:gd name="connsiteY1448" fmla="*/ 5270386 h 5950684"/>
              <a:gd name="connsiteX1449" fmla="*/ 4351784 w 6100546"/>
              <a:gd name="connsiteY1449" fmla="*/ 5201301 h 5950684"/>
              <a:gd name="connsiteX1450" fmla="*/ 4360994 w 6100546"/>
              <a:gd name="connsiteY1450" fmla="*/ 5196695 h 5950684"/>
              <a:gd name="connsiteX1451" fmla="*/ 4365600 w 6100546"/>
              <a:gd name="connsiteY1451" fmla="*/ 5192088 h 5950684"/>
              <a:gd name="connsiteX1452" fmla="*/ 4360994 w 6100546"/>
              <a:gd name="connsiteY1452" fmla="*/ 5192089 h 5950684"/>
              <a:gd name="connsiteX1453" fmla="*/ 4356388 w 6100546"/>
              <a:gd name="connsiteY1453" fmla="*/ 5192089 h 5950684"/>
              <a:gd name="connsiteX1454" fmla="*/ 4471531 w 6100546"/>
              <a:gd name="connsiteY1454" fmla="*/ 5118398 h 5950684"/>
              <a:gd name="connsiteX1455" fmla="*/ 4485349 w 6100546"/>
              <a:gd name="connsiteY1455" fmla="*/ 5123004 h 5950684"/>
              <a:gd name="connsiteX1456" fmla="*/ 4655761 w 6100546"/>
              <a:gd name="connsiteY1456" fmla="*/ 4994044 h 5950684"/>
              <a:gd name="connsiteX1457" fmla="*/ 4821567 w 6100546"/>
              <a:gd name="connsiteY1457" fmla="*/ 4851268 h 5950684"/>
              <a:gd name="connsiteX1458" fmla="*/ 4770904 w 6100546"/>
              <a:gd name="connsiteY1458" fmla="*/ 4892719 h 5950684"/>
              <a:gd name="connsiteX1459" fmla="*/ 4757086 w 6100546"/>
              <a:gd name="connsiteY1459" fmla="*/ 4897325 h 5950684"/>
              <a:gd name="connsiteX1460" fmla="*/ 4641944 w 6100546"/>
              <a:gd name="connsiteY1460" fmla="*/ 4989439 h 5950684"/>
              <a:gd name="connsiteX1461" fmla="*/ 4499166 w 6100546"/>
              <a:gd name="connsiteY1461" fmla="*/ 5095370 h 5950684"/>
              <a:gd name="connsiteX1462" fmla="*/ 4480743 w 6100546"/>
              <a:gd name="connsiteY1462" fmla="*/ 5099975 h 5950684"/>
              <a:gd name="connsiteX1463" fmla="*/ 4402446 w 6100546"/>
              <a:gd name="connsiteY1463" fmla="*/ 5155244 h 5950684"/>
              <a:gd name="connsiteX1464" fmla="*/ 4393234 w 6100546"/>
              <a:gd name="connsiteY1464" fmla="*/ 5155244 h 5950684"/>
              <a:gd name="connsiteX1465" fmla="*/ 4393235 w 6100546"/>
              <a:gd name="connsiteY1465" fmla="*/ 5164455 h 5950684"/>
              <a:gd name="connsiteX1466" fmla="*/ 4287304 w 6100546"/>
              <a:gd name="connsiteY1466" fmla="*/ 5219723 h 5950684"/>
              <a:gd name="connsiteX1467" fmla="*/ 4301120 w 6100546"/>
              <a:gd name="connsiteY1467" fmla="*/ 5210512 h 5950684"/>
              <a:gd name="connsiteX1468" fmla="*/ 4337965 w 6100546"/>
              <a:gd name="connsiteY1468" fmla="*/ 5182878 h 5950684"/>
              <a:gd name="connsiteX1469" fmla="*/ 4407051 w 6100546"/>
              <a:gd name="connsiteY1469" fmla="*/ 5132215 h 5950684"/>
              <a:gd name="connsiteX1470" fmla="*/ 4416263 w 6100546"/>
              <a:gd name="connsiteY1470" fmla="*/ 5127609 h 5950684"/>
              <a:gd name="connsiteX1471" fmla="*/ 4425474 w 6100546"/>
              <a:gd name="connsiteY1471" fmla="*/ 5127610 h 5950684"/>
              <a:gd name="connsiteX1472" fmla="*/ 4448503 w 6100546"/>
              <a:gd name="connsiteY1472" fmla="*/ 5104581 h 5950684"/>
              <a:gd name="connsiteX1473" fmla="*/ 4480744 w 6100546"/>
              <a:gd name="connsiteY1473" fmla="*/ 5081553 h 5950684"/>
              <a:gd name="connsiteX1474" fmla="*/ 4540617 w 6100546"/>
              <a:gd name="connsiteY1474" fmla="*/ 5049313 h 5950684"/>
              <a:gd name="connsiteX1475" fmla="*/ 4540617 w 6100546"/>
              <a:gd name="connsiteY1475" fmla="*/ 5044707 h 5950684"/>
              <a:gd name="connsiteX1476" fmla="*/ 4559040 w 6100546"/>
              <a:gd name="connsiteY1476" fmla="*/ 5030890 h 5950684"/>
              <a:gd name="connsiteX1477" fmla="*/ 4563647 w 6100546"/>
              <a:gd name="connsiteY1477" fmla="*/ 5026284 h 5950684"/>
              <a:gd name="connsiteX1478" fmla="*/ 4600492 w 6100546"/>
              <a:gd name="connsiteY1478" fmla="*/ 4998650 h 5950684"/>
              <a:gd name="connsiteX1479" fmla="*/ 4618915 w 6100546"/>
              <a:gd name="connsiteY1479" fmla="*/ 4984832 h 5950684"/>
              <a:gd name="connsiteX1480" fmla="*/ 4674183 w 6100546"/>
              <a:gd name="connsiteY1480" fmla="*/ 4943382 h 5950684"/>
              <a:gd name="connsiteX1481" fmla="*/ 4697212 w 6100546"/>
              <a:gd name="connsiteY1481" fmla="*/ 4924959 h 5950684"/>
              <a:gd name="connsiteX1482" fmla="*/ 4701818 w 6100546"/>
              <a:gd name="connsiteY1482" fmla="*/ 4924959 h 5950684"/>
              <a:gd name="connsiteX1483" fmla="*/ 4706424 w 6100546"/>
              <a:gd name="connsiteY1483" fmla="*/ 4920353 h 5950684"/>
              <a:gd name="connsiteX1484" fmla="*/ 4706424 w 6100546"/>
              <a:gd name="connsiteY1484" fmla="*/ 4915748 h 5950684"/>
              <a:gd name="connsiteX1485" fmla="*/ 4711029 w 6100546"/>
              <a:gd name="connsiteY1485" fmla="*/ 4915748 h 5950684"/>
              <a:gd name="connsiteX1486" fmla="*/ 4798538 w 6100546"/>
              <a:gd name="connsiteY1486" fmla="*/ 4837451 h 5950684"/>
              <a:gd name="connsiteX1487" fmla="*/ 4807749 w 6100546"/>
              <a:gd name="connsiteY1487" fmla="*/ 4832845 h 5950684"/>
              <a:gd name="connsiteX1488" fmla="*/ 4812355 w 6100546"/>
              <a:gd name="connsiteY1488" fmla="*/ 4832845 h 5950684"/>
              <a:gd name="connsiteX1489" fmla="*/ 4816962 w 6100546"/>
              <a:gd name="connsiteY1489" fmla="*/ 4828240 h 5950684"/>
              <a:gd name="connsiteX1490" fmla="*/ 4816961 w 6100546"/>
              <a:gd name="connsiteY1490" fmla="*/ 4823634 h 5950684"/>
              <a:gd name="connsiteX1491" fmla="*/ 4849202 w 6100546"/>
              <a:gd name="connsiteY1491" fmla="*/ 4786788 h 5950684"/>
              <a:gd name="connsiteX1492" fmla="*/ 4853807 w 6100546"/>
              <a:gd name="connsiteY1492" fmla="*/ 4782183 h 5950684"/>
              <a:gd name="connsiteX1493" fmla="*/ 4858413 w 6100546"/>
              <a:gd name="connsiteY1493" fmla="*/ 4772971 h 5950684"/>
              <a:gd name="connsiteX1494" fmla="*/ 4849394 w 6100546"/>
              <a:gd name="connsiteY1494" fmla="*/ 4772971 h 5950684"/>
              <a:gd name="connsiteX1495" fmla="*/ 4858988 w 6100546"/>
              <a:gd name="connsiteY1495" fmla="*/ 4763760 h 5950684"/>
              <a:gd name="connsiteX1496" fmla="*/ 4863004 w 6100546"/>
              <a:gd name="connsiteY1496" fmla="*/ 4749991 h 5950684"/>
              <a:gd name="connsiteX1497" fmla="*/ 4863102 w 6100546"/>
              <a:gd name="connsiteY1497" fmla="*/ 4749899 h 5950684"/>
              <a:gd name="connsiteX1498" fmla="*/ 4879139 w 6100546"/>
              <a:gd name="connsiteY1498" fmla="*/ 4741307 h 5950684"/>
              <a:gd name="connsiteX1499" fmla="*/ 4895259 w 6100546"/>
              <a:gd name="connsiteY1499" fmla="*/ 4722309 h 5950684"/>
              <a:gd name="connsiteX1500" fmla="*/ 4899864 w 6100546"/>
              <a:gd name="connsiteY1500" fmla="*/ 4722309 h 5950684"/>
              <a:gd name="connsiteX1501" fmla="*/ 4899865 w 6100546"/>
              <a:gd name="connsiteY1501" fmla="*/ 4717703 h 5950684"/>
              <a:gd name="connsiteX1502" fmla="*/ 4899864 w 6100546"/>
              <a:gd name="connsiteY1502" fmla="*/ 4713097 h 5950684"/>
              <a:gd name="connsiteX1503" fmla="*/ 4913681 w 6100546"/>
              <a:gd name="connsiteY1503" fmla="*/ 4708491 h 5950684"/>
              <a:gd name="connsiteX1504" fmla="*/ 4909075 w 6100546"/>
              <a:gd name="connsiteY1504" fmla="*/ 4713097 h 5950684"/>
              <a:gd name="connsiteX1505" fmla="*/ 4904470 w 6100546"/>
              <a:gd name="connsiteY1505" fmla="*/ 4722309 h 5950684"/>
              <a:gd name="connsiteX1506" fmla="*/ 4913682 w 6100546"/>
              <a:gd name="connsiteY1506" fmla="*/ 4717703 h 5950684"/>
              <a:gd name="connsiteX1507" fmla="*/ 4918287 w 6100546"/>
              <a:gd name="connsiteY1507" fmla="*/ 4717703 h 5950684"/>
              <a:gd name="connsiteX1508" fmla="*/ 4899864 w 6100546"/>
              <a:gd name="connsiteY1508" fmla="*/ 4740731 h 5950684"/>
              <a:gd name="connsiteX1509" fmla="*/ 5042641 w 6100546"/>
              <a:gd name="connsiteY1509" fmla="*/ 4593349 h 5950684"/>
              <a:gd name="connsiteX1510" fmla="*/ 5056459 w 6100546"/>
              <a:gd name="connsiteY1510" fmla="*/ 4574925 h 5950684"/>
              <a:gd name="connsiteX1511" fmla="*/ 5061064 w 6100546"/>
              <a:gd name="connsiteY1511" fmla="*/ 4570321 h 5950684"/>
              <a:gd name="connsiteX1512" fmla="*/ 5176207 w 6100546"/>
              <a:gd name="connsiteY1512" fmla="*/ 4413727 h 5950684"/>
              <a:gd name="connsiteX1513" fmla="*/ 5185419 w 6100546"/>
              <a:gd name="connsiteY1513" fmla="*/ 4404516 h 5950684"/>
              <a:gd name="connsiteX1514" fmla="*/ 5176207 w 6100546"/>
              <a:gd name="connsiteY1514" fmla="*/ 4418332 h 5950684"/>
              <a:gd name="connsiteX1515" fmla="*/ 5176207 w 6100546"/>
              <a:gd name="connsiteY1515" fmla="*/ 4427544 h 5950684"/>
              <a:gd name="connsiteX1516" fmla="*/ 5166996 w 6100546"/>
              <a:gd name="connsiteY1516" fmla="*/ 4445967 h 5950684"/>
              <a:gd name="connsiteX1517" fmla="*/ 5162390 w 6100546"/>
              <a:gd name="connsiteY1517" fmla="*/ 4450573 h 5950684"/>
              <a:gd name="connsiteX1518" fmla="*/ 5162390 w 6100546"/>
              <a:gd name="connsiteY1518" fmla="*/ 4455178 h 5950684"/>
              <a:gd name="connsiteX1519" fmla="*/ 5143967 w 6100546"/>
              <a:gd name="connsiteY1519" fmla="*/ 4496629 h 5950684"/>
              <a:gd name="connsiteX1520" fmla="*/ 5148573 w 6100546"/>
              <a:gd name="connsiteY1520" fmla="*/ 4487417 h 5950684"/>
              <a:gd name="connsiteX1521" fmla="*/ 5148573 w 6100546"/>
              <a:gd name="connsiteY1521" fmla="*/ 4496630 h 5950684"/>
              <a:gd name="connsiteX1522" fmla="*/ 5157784 w 6100546"/>
              <a:gd name="connsiteY1522" fmla="*/ 4492024 h 5950684"/>
              <a:gd name="connsiteX1523" fmla="*/ 5157785 w 6100546"/>
              <a:gd name="connsiteY1523" fmla="*/ 4496630 h 5950684"/>
              <a:gd name="connsiteX1524" fmla="*/ 5153179 w 6100546"/>
              <a:gd name="connsiteY1524" fmla="*/ 4501235 h 5950684"/>
              <a:gd name="connsiteX1525" fmla="*/ 5153180 w 6100546"/>
              <a:gd name="connsiteY1525" fmla="*/ 4505840 h 5950684"/>
              <a:gd name="connsiteX1526" fmla="*/ 5139362 w 6100546"/>
              <a:gd name="connsiteY1526" fmla="*/ 4533474 h 5950684"/>
              <a:gd name="connsiteX1527" fmla="*/ 5139362 w 6100546"/>
              <a:gd name="connsiteY1527" fmla="*/ 4538081 h 5950684"/>
              <a:gd name="connsiteX1528" fmla="*/ 5143968 w 6100546"/>
              <a:gd name="connsiteY1528" fmla="*/ 4533475 h 5950684"/>
              <a:gd name="connsiteX1529" fmla="*/ 5148573 w 6100546"/>
              <a:gd name="connsiteY1529" fmla="*/ 4533475 h 5950684"/>
              <a:gd name="connsiteX1530" fmla="*/ 5102516 w 6100546"/>
              <a:gd name="connsiteY1530" fmla="*/ 4616378 h 5950684"/>
              <a:gd name="connsiteX1531" fmla="*/ 5051853 w 6100546"/>
              <a:gd name="connsiteY1531" fmla="*/ 4694674 h 5950684"/>
              <a:gd name="connsiteX1532" fmla="*/ 5051853 w 6100546"/>
              <a:gd name="connsiteY1532" fmla="*/ 4699279 h 5950684"/>
              <a:gd name="connsiteX1533" fmla="*/ 5047247 w 6100546"/>
              <a:gd name="connsiteY1533" fmla="*/ 4699280 h 5950684"/>
              <a:gd name="connsiteX1534" fmla="*/ 5047247 w 6100546"/>
              <a:gd name="connsiteY1534" fmla="*/ 4703886 h 5950684"/>
              <a:gd name="connsiteX1535" fmla="*/ 5042641 w 6100546"/>
              <a:gd name="connsiteY1535" fmla="*/ 4708492 h 5950684"/>
              <a:gd name="connsiteX1536" fmla="*/ 5033430 w 6100546"/>
              <a:gd name="connsiteY1536" fmla="*/ 4722308 h 5950684"/>
              <a:gd name="connsiteX1537" fmla="*/ 5033431 w 6100546"/>
              <a:gd name="connsiteY1537" fmla="*/ 4731520 h 5950684"/>
              <a:gd name="connsiteX1538" fmla="*/ 5042641 w 6100546"/>
              <a:gd name="connsiteY1538" fmla="*/ 4713097 h 5950684"/>
              <a:gd name="connsiteX1539" fmla="*/ 5047248 w 6100546"/>
              <a:gd name="connsiteY1539" fmla="*/ 4713097 h 5950684"/>
              <a:gd name="connsiteX1540" fmla="*/ 5047247 w 6100546"/>
              <a:gd name="connsiteY1540" fmla="*/ 4717703 h 5950684"/>
              <a:gd name="connsiteX1541" fmla="*/ 5051853 w 6100546"/>
              <a:gd name="connsiteY1541" fmla="*/ 4713096 h 5950684"/>
              <a:gd name="connsiteX1542" fmla="*/ 5051853 w 6100546"/>
              <a:gd name="connsiteY1542" fmla="*/ 4708492 h 5950684"/>
              <a:gd name="connsiteX1543" fmla="*/ 5056459 w 6100546"/>
              <a:gd name="connsiteY1543" fmla="*/ 4703885 h 5950684"/>
              <a:gd name="connsiteX1544" fmla="*/ 5065670 w 6100546"/>
              <a:gd name="connsiteY1544" fmla="*/ 4690069 h 5950684"/>
              <a:gd name="connsiteX1545" fmla="*/ 5065670 w 6100546"/>
              <a:gd name="connsiteY1545" fmla="*/ 4680857 h 5950684"/>
              <a:gd name="connsiteX1546" fmla="*/ 5074881 w 6100546"/>
              <a:gd name="connsiteY1546" fmla="*/ 4680857 h 5950684"/>
              <a:gd name="connsiteX1547" fmla="*/ 5088699 w 6100546"/>
              <a:gd name="connsiteY1547" fmla="*/ 4648618 h 5950684"/>
              <a:gd name="connsiteX1548" fmla="*/ 5125545 w 6100546"/>
              <a:gd name="connsiteY1548" fmla="*/ 4593349 h 5950684"/>
              <a:gd name="connsiteX1549" fmla="*/ 5120939 w 6100546"/>
              <a:gd name="connsiteY1549" fmla="*/ 4593349 h 5950684"/>
              <a:gd name="connsiteX1550" fmla="*/ 5130150 w 6100546"/>
              <a:gd name="connsiteY1550" fmla="*/ 4584138 h 5950684"/>
              <a:gd name="connsiteX1551" fmla="*/ 5130150 w 6100546"/>
              <a:gd name="connsiteY1551" fmla="*/ 4574926 h 5950684"/>
              <a:gd name="connsiteX1552" fmla="*/ 5134756 w 6100546"/>
              <a:gd name="connsiteY1552" fmla="*/ 4574926 h 5950684"/>
              <a:gd name="connsiteX1553" fmla="*/ 5143967 w 6100546"/>
              <a:gd name="connsiteY1553" fmla="*/ 4565715 h 5950684"/>
              <a:gd name="connsiteX1554" fmla="*/ 5176207 w 6100546"/>
              <a:gd name="connsiteY1554" fmla="*/ 4501235 h 5950684"/>
              <a:gd name="connsiteX1555" fmla="*/ 5166996 w 6100546"/>
              <a:gd name="connsiteY1555" fmla="*/ 4501234 h 5950684"/>
              <a:gd name="connsiteX1556" fmla="*/ 5222265 w 6100546"/>
              <a:gd name="connsiteY1556" fmla="*/ 4399910 h 5950684"/>
              <a:gd name="connsiteX1557" fmla="*/ 5263716 w 6100546"/>
              <a:gd name="connsiteY1557" fmla="*/ 4317007 h 5950684"/>
              <a:gd name="connsiteX1558" fmla="*/ 5268323 w 6100546"/>
              <a:gd name="connsiteY1558" fmla="*/ 4317008 h 5950684"/>
              <a:gd name="connsiteX1559" fmla="*/ 5295956 w 6100546"/>
              <a:gd name="connsiteY1559" fmla="*/ 4261739 h 5950684"/>
              <a:gd name="connsiteX1560" fmla="*/ 5295956 w 6100546"/>
              <a:gd name="connsiteY1560" fmla="*/ 4275555 h 5950684"/>
              <a:gd name="connsiteX1561" fmla="*/ 5291350 w 6100546"/>
              <a:gd name="connsiteY1561" fmla="*/ 4257134 h 5950684"/>
              <a:gd name="connsiteX1562" fmla="*/ 5328196 w 6100546"/>
              <a:gd name="connsiteY1562" fmla="*/ 4197259 h 5950684"/>
              <a:gd name="connsiteX1563" fmla="*/ 5332802 w 6100546"/>
              <a:gd name="connsiteY1563" fmla="*/ 4192654 h 5950684"/>
              <a:gd name="connsiteX1564" fmla="*/ 5332802 w 6100546"/>
              <a:gd name="connsiteY1564" fmla="*/ 4188048 h 5950684"/>
              <a:gd name="connsiteX1565" fmla="*/ 5328197 w 6100546"/>
              <a:gd name="connsiteY1565" fmla="*/ 4188048 h 5950684"/>
              <a:gd name="connsiteX1566" fmla="*/ 5332802 w 6100546"/>
              <a:gd name="connsiteY1566" fmla="*/ 4178837 h 5950684"/>
              <a:gd name="connsiteX1567" fmla="*/ 5332803 w 6100546"/>
              <a:gd name="connsiteY1567" fmla="*/ 4183442 h 5950684"/>
              <a:gd name="connsiteX1568" fmla="*/ 5337408 w 6100546"/>
              <a:gd name="connsiteY1568" fmla="*/ 4183442 h 5950684"/>
              <a:gd name="connsiteX1569" fmla="*/ 5337408 w 6100546"/>
              <a:gd name="connsiteY1569" fmla="*/ 4174231 h 5950684"/>
              <a:gd name="connsiteX1570" fmla="*/ 5342014 w 6100546"/>
              <a:gd name="connsiteY1570" fmla="*/ 4169624 h 5950684"/>
              <a:gd name="connsiteX1571" fmla="*/ 5342014 w 6100546"/>
              <a:gd name="connsiteY1571" fmla="*/ 4155808 h 5950684"/>
              <a:gd name="connsiteX1572" fmla="*/ 5346620 w 6100546"/>
              <a:gd name="connsiteY1572" fmla="*/ 4146597 h 5950684"/>
              <a:gd name="connsiteX1573" fmla="*/ 5342014 w 6100546"/>
              <a:gd name="connsiteY1573" fmla="*/ 4151203 h 5950684"/>
              <a:gd name="connsiteX1574" fmla="*/ 5337408 w 6100546"/>
              <a:gd name="connsiteY1574" fmla="*/ 4155807 h 5950684"/>
              <a:gd name="connsiteX1575" fmla="*/ 5337408 w 6100546"/>
              <a:gd name="connsiteY1575" fmla="*/ 4146597 h 5950684"/>
              <a:gd name="connsiteX1576" fmla="*/ 5351225 w 6100546"/>
              <a:gd name="connsiteY1576" fmla="*/ 4118963 h 5950684"/>
              <a:gd name="connsiteX1577" fmla="*/ 5374253 w 6100546"/>
              <a:gd name="connsiteY1577" fmla="*/ 4068300 h 5950684"/>
              <a:gd name="connsiteX1578" fmla="*/ 5378859 w 6100546"/>
              <a:gd name="connsiteY1578" fmla="*/ 4063694 h 5950684"/>
              <a:gd name="connsiteX1579" fmla="*/ 5378859 w 6100546"/>
              <a:gd name="connsiteY1579" fmla="*/ 4059089 h 5950684"/>
              <a:gd name="connsiteX1580" fmla="*/ 5388071 w 6100546"/>
              <a:gd name="connsiteY1580" fmla="*/ 4036060 h 5950684"/>
              <a:gd name="connsiteX1581" fmla="*/ 5392676 w 6100546"/>
              <a:gd name="connsiteY1581" fmla="*/ 4017638 h 5950684"/>
              <a:gd name="connsiteX1582" fmla="*/ 5411099 w 6100546"/>
              <a:gd name="connsiteY1582" fmla="*/ 3985398 h 5950684"/>
              <a:gd name="connsiteX1583" fmla="*/ 5415706 w 6100546"/>
              <a:gd name="connsiteY1583" fmla="*/ 3985398 h 5950684"/>
              <a:gd name="connsiteX1584" fmla="*/ 5415705 w 6100546"/>
              <a:gd name="connsiteY1584" fmla="*/ 3976186 h 5950684"/>
              <a:gd name="connsiteX1585" fmla="*/ 5415705 w 6100546"/>
              <a:gd name="connsiteY1585" fmla="*/ 3971581 h 5950684"/>
              <a:gd name="connsiteX1586" fmla="*/ 5411100 w 6100546"/>
              <a:gd name="connsiteY1586" fmla="*/ 3976186 h 5950684"/>
              <a:gd name="connsiteX1587" fmla="*/ 5424916 w 6100546"/>
              <a:gd name="connsiteY1587" fmla="*/ 3943946 h 5950684"/>
              <a:gd name="connsiteX1588" fmla="*/ 5429522 w 6100546"/>
              <a:gd name="connsiteY1588" fmla="*/ 3939340 h 5950684"/>
              <a:gd name="connsiteX1589" fmla="*/ 5429523 w 6100546"/>
              <a:gd name="connsiteY1589" fmla="*/ 3934735 h 5950684"/>
              <a:gd name="connsiteX1590" fmla="*/ 5438734 w 6100546"/>
              <a:gd name="connsiteY1590" fmla="*/ 3902495 h 5950684"/>
              <a:gd name="connsiteX1591" fmla="*/ 5438734 w 6100546"/>
              <a:gd name="connsiteY1591" fmla="*/ 3907101 h 5950684"/>
              <a:gd name="connsiteX1592" fmla="*/ 5438735 w 6100546"/>
              <a:gd name="connsiteY1592" fmla="*/ 3920918 h 5950684"/>
              <a:gd name="connsiteX1593" fmla="*/ 5443339 w 6100546"/>
              <a:gd name="connsiteY1593" fmla="*/ 3911706 h 5950684"/>
              <a:gd name="connsiteX1594" fmla="*/ 5447945 w 6100546"/>
              <a:gd name="connsiteY1594" fmla="*/ 3907101 h 5950684"/>
              <a:gd name="connsiteX1595" fmla="*/ 5443339 w 6100546"/>
              <a:gd name="connsiteY1595" fmla="*/ 3925524 h 5950684"/>
              <a:gd name="connsiteX1596" fmla="*/ 5452551 w 6100546"/>
              <a:gd name="connsiteY1596" fmla="*/ 3930129 h 5950684"/>
              <a:gd name="connsiteX1597" fmla="*/ 5466368 w 6100546"/>
              <a:gd name="connsiteY1597" fmla="*/ 3897889 h 5950684"/>
              <a:gd name="connsiteX1598" fmla="*/ 5470974 w 6100546"/>
              <a:gd name="connsiteY1598" fmla="*/ 3893283 h 5950684"/>
              <a:gd name="connsiteX1599" fmla="*/ 5470974 w 6100546"/>
              <a:gd name="connsiteY1599" fmla="*/ 3888678 h 5950684"/>
              <a:gd name="connsiteX1600" fmla="*/ 5470974 w 6100546"/>
              <a:gd name="connsiteY1600" fmla="*/ 3884072 h 5950684"/>
              <a:gd name="connsiteX1601" fmla="*/ 5466368 w 6100546"/>
              <a:gd name="connsiteY1601" fmla="*/ 3888677 h 5950684"/>
              <a:gd name="connsiteX1602" fmla="*/ 5466368 w 6100546"/>
              <a:gd name="connsiteY1602" fmla="*/ 3874861 h 5950684"/>
              <a:gd name="connsiteX1603" fmla="*/ 5461762 w 6100546"/>
              <a:gd name="connsiteY1603" fmla="*/ 3870254 h 5950684"/>
              <a:gd name="connsiteX1604" fmla="*/ 5452551 w 6100546"/>
              <a:gd name="connsiteY1604" fmla="*/ 3893283 h 5950684"/>
              <a:gd name="connsiteX1605" fmla="*/ 5452551 w 6100546"/>
              <a:gd name="connsiteY1605" fmla="*/ 3888678 h 5950684"/>
              <a:gd name="connsiteX1606" fmla="*/ 5447945 w 6100546"/>
              <a:gd name="connsiteY1606" fmla="*/ 3879467 h 5950684"/>
              <a:gd name="connsiteX1607" fmla="*/ 5443975 w 6100546"/>
              <a:gd name="connsiteY1607" fmla="*/ 3887407 h 5950684"/>
              <a:gd name="connsiteX1608" fmla="*/ 5444491 w 6100546"/>
              <a:gd name="connsiteY1608" fmla="*/ 3878891 h 5950684"/>
              <a:gd name="connsiteX1609" fmla="*/ 5452551 w 6100546"/>
              <a:gd name="connsiteY1609" fmla="*/ 3856438 h 5950684"/>
              <a:gd name="connsiteX1610" fmla="*/ 5438734 w 6100546"/>
              <a:gd name="connsiteY1610" fmla="*/ 3842620 h 5950684"/>
              <a:gd name="connsiteX1611" fmla="*/ 5443340 w 6100546"/>
              <a:gd name="connsiteY1611" fmla="*/ 3847226 h 5950684"/>
              <a:gd name="connsiteX1612" fmla="*/ 5447945 w 6100546"/>
              <a:gd name="connsiteY1612" fmla="*/ 3847227 h 5950684"/>
              <a:gd name="connsiteX1613" fmla="*/ 5452551 w 6100546"/>
              <a:gd name="connsiteY1613" fmla="*/ 3847227 h 5950684"/>
              <a:gd name="connsiteX1614" fmla="*/ 5452552 w 6100546"/>
              <a:gd name="connsiteY1614" fmla="*/ 3838015 h 5950684"/>
              <a:gd name="connsiteX1615" fmla="*/ 5452552 w 6100546"/>
              <a:gd name="connsiteY1615" fmla="*/ 3833410 h 5950684"/>
              <a:gd name="connsiteX1616" fmla="*/ 5461762 w 6100546"/>
              <a:gd name="connsiteY1616" fmla="*/ 3824198 h 5950684"/>
              <a:gd name="connsiteX1617" fmla="*/ 5461762 w 6100546"/>
              <a:gd name="connsiteY1617" fmla="*/ 3833409 h 5950684"/>
              <a:gd name="connsiteX1618" fmla="*/ 5466369 w 6100546"/>
              <a:gd name="connsiteY1618" fmla="*/ 3833410 h 5950684"/>
              <a:gd name="connsiteX1619" fmla="*/ 5470974 w 6100546"/>
              <a:gd name="connsiteY1619" fmla="*/ 3824198 h 5950684"/>
              <a:gd name="connsiteX1620" fmla="*/ 5470974 w 6100546"/>
              <a:gd name="connsiteY1620" fmla="*/ 3814986 h 5950684"/>
              <a:gd name="connsiteX1621" fmla="*/ 5461763 w 6100546"/>
              <a:gd name="connsiteY1621" fmla="*/ 3805776 h 5950684"/>
              <a:gd name="connsiteX1622" fmla="*/ 5457156 w 6100546"/>
              <a:gd name="connsiteY1622" fmla="*/ 3801170 h 5950684"/>
              <a:gd name="connsiteX1623" fmla="*/ 5452551 w 6100546"/>
              <a:gd name="connsiteY1623" fmla="*/ 3805776 h 5950684"/>
              <a:gd name="connsiteX1624" fmla="*/ 5457156 w 6100546"/>
              <a:gd name="connsiteY1624" fmla="*/ 3782747 h 5950684"/>
              <a:gd name="connsiteX1625" fmla="*/ 5457156 w 6100546"/>
              <a:gd name="connsiteY1625" fmla="*/ 3796564 h 5950684"/>
              <a:gd name="connsiteX1626" fmla="*/ 5466368 w 6100546"/>
              <a:gd name="connsiteY1626" fmla="*/ 3778141 h 5950684"/>
              <a:gd name="connsiteX1627" fmla="*/ 5470975 w 6100546"/>
              <a:gd name="connsiteY1627" fmla="*/ 3778140 h 5950684"/>
              <a:gd name="connsiteX1628" fmla="*/ 5470974 w 6100546"/>
              <a:gd name="connsiteY1628" fmla="*/ 3773536 h 5950684"/>
              <a:gd name="connsiteX1629" fmla="*/ 5470974 w 6100546"/>
              <a:gd name="connsiteY1629" fmla="*/ 3768930 h 5950684"/>
              <a:gd name="connsiteX1630" fmla="*/ 5466368 w 6100546"/>
              <a:gd name="connsiteY1630" fmla="*/ 3768930 h 5950684"/>
              <a:gd name="connsiteX1631" fmla="*/ 5475579 w 6100546"/>
              <a:gd name="connsiteY1631" fmla="*/ 3759719 h 5950684"/>
              <a:gd name="connsiteX1632" fmla="*/ 5475579 w 6100546"/>
              <a:gd name="connsiteY1632" fmla="*/ 3732085 h 5950684"/>
              <a:gd name="connsiteX1633" fmla="*/ 5475579 w 6100546"/>
              <a:gd name="connsiteY1633" fmla="*/ 3741295 h 5950684"/>
              <a:gd name="connsiteX1634" fmla="*/ 5484791 w 6100546"/>
              <a:gd name="connsiteY1634" fmla="*/ 3713662 h 5950684"/>
              <a:gd name="connsiteX1635" fmla="*/ 5489397 w 6100546"/>
              <a:gd name="connsiteY1635" fmla="*/ 3718267 h 5950684"/>
              <a:gd name="connsiteX1636" fmla="*/ 5489397 w 6100546"/>
              <a:gd name="connsiteY1636" fmla="*/ 3713661 h 5950684"/>
              <a:gd name="connsiteX1637" fmla="*/ 5494002 w 6100546"/>
              <a:gd name="connsiteY1637" fmla="*/ 3713662 h 5950684"/>
              <a:gd name="connsiteX1638" fmla="*/ 5498608 w 6100546"/>
              <a:gd name="connsiteY1638" fmla="*/ 3718266 h 5950684"/>
              <a:gd name="connsiteX1639" fmla="*/ 5489397 w 6100546"/>
              <a:gd name="connsiteY1639" fmla="*/ 3759719 h 5950684"/>
              <a:gd name="connsiteX1640" fmla="*/ 5484791 w 6100546"/>
              <a:gd name="connsiteY1640" fmla="*/ 3759719 h 5950684"/>
              <a:gd name="connsiteX1641" fmla="*/ 5480185 w 6100546"/>
              <a:gd name="connsiteY1641" fmla="*/ 3778141 h 5950684"/>
              <a:gd name="connsiteX1642" fmla="*/ 5489397 w 6100546"/>
              <a:gd name="connsiteY1642" fmla="*/ 3764323 h 5950684"/>
              <a:gd name="connsiteX1643" fmla="*/ 5484791 w 6100546"/>
              <a:gd name="connsiteY1643" fmla="*/ 3787352 h 5950684"/>
              <a:gd name="connsiteX1644" fmla="*/ 5480185 w 6100546"/>
              <a:gd name="connsiteY1644" fmla="*/ 3791959 h 5950684"/>
              <a:gd name="connsiteX1645" fmla="*/ 5480185 w 6100546"/>
              <a:gd name="connsiteY1645" fmla="*/ 3796563 h 5950684"/>
              <a:gd name="connsiteX1646" fmla="*/ 5484791 w 6100546"/>
              <a:gd name="connsiteY1646" fmla="*/ 3801169 h 5950684"/>
              <a:gd name="connsiteX1647" fmla="*/ 5489397 w 6100546"/>
              <a:gd name="connsiteY1647" fmla="*/ 3796564 h 5950684"/>
              <a:gd name="connsiteX1648" fmla="*/ 5494002 w 6100546"/>
              <a:gd name="connsiteY1648" fmla="*/ 3787353 h 5950684"/>
              <a:gd name="connsiteX1649" fmla="*/ 5494002 w 6100546"/>
              <a:gd name="connsiteY1649" fmla="*/ 3782747 h 5950684"/>
              <a:gd name="connsiteX1650" fmla="*/ 5489397 w 6100546"/>
              <a:gd name="connsiteY1650" fmla="*/ 3782747 h 5950684"/>
              <a:gd name="connsiteX1651" fmla="*/ 5503214 w 6100546"/>
              <a:gd name="connsiteY1651" fmla="*/ 3718267 h 5950684"/>
              <a:gd name="connsiteX1652" fmla="*/ 5507819 w 6100546"/>
              <a:gd name="connsiteY1652" fmla="*/ 3713661 h 5950684"/>
              <a:gd name="connsiteX1653" fmla="*/ 5507818 w 6100546"/>
              <a:gd name="connsiteY1653" fmla="*/ 3709056 h 5950684"/>
              <a:gd name="connsiteX1654" fmla="*/ 5507819 w 6100546"/>
              <a:gd name="connsiteY1654" fmla="*/ 3704450 h 5950684"/>
              <a:gd name="connsiteX1655" fmla="*/ 5517031 w 6100546"/>
              <a:gd name="connsiteY1655" fmla="*/ 3676816 h 5950684"/>
              <a:gd name="connsiteX1656" fmla="*/ 5512425 w 6100546"/>
              <a:gd name="connsiteY1656" fmla="*/ 3676815 h 5950684"/>
              <a:gd name="connsiteX1657" fmla="*/ 5517031 w 6100546"/>
              <a:gd name="connsiteY1657" fmla="*/ 3672211 h 5950684"/>
              <a:gd name="connsiteX1658" fmla="*/ 5521637 w 6100546"/>
              <a:gd name="connsiteY1658" fmla="*/ 3662998 h 5950684"/>
              <a:gd name="connsiteX1659" fmla="*/ 5517031 w 6100546"/>
              <a:gd name="connsiteY1659" fmla="*/ 3658392 h 5950684"/>
              <a:gd name="connsiteX1660" fmla="*/ 5530848 w 6100546"/>
              <a:gd name="connsiteY1660" fmla="*/ 3557068 h 5950684"/>
              <a:gd name="connsiteX1661" fmla="*/ 5535454 w 6100546"/>
              <a:gd name="connsiteY1661" fmla="*/ 3547857 h 5950684"/>
              <a:gd name="connsiteX1662" fmla="*/ 5535454 w 6100546"/>
              <a:gd name="connsiteY1662" fmla="*/ 3543250 h 5950684"/>
              <a:gd name="connsiteX1663" fmla="*/ 5530848 w 6100546"/>
              <a:gd name="connsiteY1663" fmla="*/ 3543251 h 5950684"/>
              <a:gd name="connsiteX1664" fmla="*/ 5540059 w 6100546"/>
              <a:gd name="connsiteY1664" fmla="*/ 3515617 h 5950684"/>
              <a:gd name="connsiteX1665" fmla="*/ 5540059 w 6100546"/>
              <a:gd name="connsiteY1665" fmla="*/ 3511011 h 5950684"/>
              <a:gd name="connsiteX1666" fmla="*/ 5540059 w 6100546"/>
              <a:gd name="connsiteY1666" fmla="*/ 3501800 h 5950684"/>
              <a:gd name="connsiteX1667" fmla="*/ 5540059 w 6100546"/>
              <a:gd name="connsiteY1667" fmla="*/ 3497194 h 5950684"/>
              <a:gd name="connsiteX1668" fmla="*/ 5544665 w 6100546"/>
              <a:gd name="connsiteY1668" fmla="*/ 3492589 h 5950684"/>
              <a:gd name="connsiteX1669" fmla="*/ 5544664 w 6100546"/>
              <a:gd name="connsiteY1669" fmla="*/ 3487983 h 5950684"/>
              <a:gd name="connsiteX1670" fmla="*/ 5544665 w 6100546"/>
              <a:gd name="connsiteY1670" fmla="*/ 3460349 h 5950684"/>
              <a:gd name="connsiteX1671" fmla="*/ 5544665 w 6100546"/>
              <a:gd name="connsiteY1671" fmla="*/ 3455742 h 5950684"/>
              <a:gd name="connsiteX1672" fmla="*/ 5544665 w 6100546"/>
              <a:gd name="connsiteY1672" fmla="*/ 3446532 h 5950684"/>
              <a:gd name="connsiteX1673" fmla="*/ 5544665 w 6100546"/>
              <a:gd name="connsiteY1673" fmla="*/ 3441926 h 5950684"/>
              <a:gd name="connsiteX1674" fmla="*/ 5544665 w 6100546"/>
              <a:gd name="connsiteY1674" fmla="*/ 3409686 h 5950684"/>
              <a:gd name="connsiteX1675" fmla="*/ 5553876 w 6100546"/>
              <a:gd name="connsiteY1675" fmla="*/ 3391263 h 5950684"/>
              <a:gd name="connsiteX1676" fmla="*/ 5558482 w 6100546"/>
              <a:gd name="connsiteY1676" fmla="*/ 3386658 h 5950684"/>
              <a:gd name="connsiteX1677" fmla="*/ 5558482 w 6100546"/>
              <a:gd name="connsiteY1677" fmla="*/ 3382052 h 5950684"/>
              <a:gd name="connsiteX1678" fmla="*/ 5553877 w 6100546"/>
              <a:gd name="connsiteY1678" fmla="*/ 3382052 h 5950684"/>
              <a:gd name="connsiteX1679" fmla="*/ 5553877 w 6100546"/>
              <a:gd name="connsiteY1679" fmla="*/ 3386657 h 5950684"/>
              <a:gd name="connsiteX1680" fmla="*/ 5549271 w 6100546"/>
              <a:gd name="connsiteY1680" fmla="*/ 3368235 h 5950684"/>
              <a:gd name="connsiteX1681" fmla="*/ 5558482 w 6100546"/>
              <a:gd name="connsiteY1681" fmla="*/ 3368235 h 5950684"/>
              <a:gd name="connsiteX1682" fmla="*/ 5562808 w 6100546"/>
              <a:gd name="connsiteY1682" fmla="*/ 3372560 h 5950684"/>
              <a:gd name="connsiteX1683" fmla="*/ 5561145 w 6100546"/>
              <a:gd name="connsiteY1683" fmla="*/ 3398244 h 5950684"/>
              <a:gd name="connsiteX1684" fmla="*/ 5563087 w 6100546"/>
              <a:gd name="connsiteY1684" fmla="*/ 3464954 h 5950684"/>
              <a:gd name="connsiteX1685" fmla="*/ 5558481 w 6100546"/>
              <a:gd name="connsiteY1685" fmla="*/ 3469560 h 5950684"/>
              <a:gd name="connsiteX1686" fmla="*/ 5558482 w 6100546"/>
              <a:gd name="connsiteY1686" fmla="*/ 3474166 h 5950684"/>
              <a:gd name="connsiteX1687" fmla="*/ 5563088 w 6100546"/>
              <a:gd name="connsiteY1687" fmla="*/ 3497193 h 5950684"/>
              <a:gd name="connsiteX1688" fmla="*/ 5563088 w 6100546"/>
              <a:gd name="connsiteY1688" fmla="*/ 3478771 h 5950684"/>
              <a:gd name="connsiteX1689" fmla="*/ 5567694 w 6100546"/>
              <a:gd name="connsiteY1689" fmla="*/ 3483377 h 5950684"/>
              <a:gd name="connsiteX1690" fmla="*/ 5567694 w 6100546"/>
              <a:gd name="connsiteY1690" fmla="*/ 3478771 h 5950684"/>
              <a:gd name="connsiteX1691" fmla="*/ 5567694 w 6100546"/>
              <a:gd name="connsiteY1691" fmla="*/ 3474165 h 5950684"/>
              <a:gd name="connsiteX1692" fmla="*/ 5567694 w 6100546"/>
              <a:gd name="connsiteY1692" fmla="*/ 3469560 h 5950684"/>
              <a:gd name="connsiteX1693" fmla="*/ 5590722 w 6100546"/>
              <a:gd name="connsiteY1693" fmla="*/ 3423503 h 5950684"/>
              <a:gd name="connsiteX1694" fmla="*/ 5632173 w 6100546"/>
              <a:gd name="connsiteY1694" fmla="*/ 3322178 h 5950684"/>
              <a:gd name="connsiteX1695" fmla="*/ 5636779 w 6100546"/>
              <a:gd name="connsiteY1695" fmla="*/ 3317572 h 5950684"/>
              <a:gd name="connsiteX1696" fmla="*/ 5641385 w 6100546"/>
              <a:gd name="connsiteY1696" fmla="*/ 3312967 h 5950684"/>
              <a:gd name="connsiteX1697" fmla="*/ 5645991 w 6100546"/>
              <a:gd name="connsiteY1697" fmla="*/ 3317572 h 5950684"/>
              <a:gd name="connsiteX1698" fmla="*/ 5645991 w 6100546"/>
              <a:gd name="connsiteY1698" fmla="*/ 3303754 h 5950684"/>
              <a:gd name="connsiteX1699" fmla="*/ 5664414 w 6100546"/>
              <a:gd name="connsiteY1699" fmla="*/ 3216247 h 5950684"/>
              <a:gd name="connsiteX1700" fmla="*/ 5669019 w 6100546"/>
              <a:gd name="connsiteY1700" fmla="*/ 3225458 h 5950684"/>
              <a:gd name="connsiteX1701" fmla="*/ 5696654 w 6100546"/>
              <a:gd name="connsiteY1701" fmla="*/ 3170190 h 5950684"/>
              <a:gd name="connsiteX1702" fmla="*/ 5696654 w 6100546"/>
              <a:gd name="connsiteY1702" fmla="*/ 3179401 h 5950684"/>
              <a:gd name="connsiteX1703" fmla="*/ 5696654 w 6100546"/>
              <a:gd name="connsiteY1703" fmla="*/ 3184006 h 5950684"/>
              <a:gd name="connsiteX1704" fmla="*/ 5701258 w 6100546"/>
              <a:gd name="connsiteY1704" fmla="*/ 3179401 h 5950684"/>
              <a:gd name="connsiteX1705" fmla="*/ 5701259 w 6100546"/>
              <a:gd name="connsiteY1705" fmla="*/ 3170190 h 5950684"/>
              <a:gd name="connsiteX1706" fmla="*/ 5701259 w 6100546"/>
              <a:gd name="connsiteY1706" fmla="*/ 3243881 h 5950684"/>
              <a:gd name="connsiteX1707" fmla="*/ 5747317 w 6100546"/>
              <a:gd name="connsiteY1707" fmla="*/ 3124133 h 5950684"/>
              <a:gd name="connsiteX1708" fmla="*/ 5765738 w 6100546"/>
              <a:gd name="connsiteY1708" fmla="*/ 3110316 h 5950684"/>
              <a:gd name="connsiteX1709" fmla="*/ 5770345 w 6100546"/>
              <a:gd name="connsiteY1709" fmla="*/ 3124132 h 5950684"/>
              <a:gd name="connsiteX1710" fmla="*/ 5765739 w 6100546"/>
              <a:gd name="connsiteY1710" fmla="*/ 3234670 h 5950684"/>
              <a:gd name="connsiteX1711" fmla="*/ 5784163 w 6100546"/>
              <a:gd name="connsiteY1711" fmla="*/ 3253092 h 5950684"/>
              <a:gd name="connsiteX1712" fmla="*/ 5779557 w 6100546"/>
              <a:gd name="connsiteY1712" fmla="*/ 3312966 h 5950684"/>
              <a:gd name="connsiteX1713" fmla="*/ 5788769 w 6100546"/>
              <a:gd name="connsiteY1713" fmla="*/ 3285331 h 5950684"/>
              <a:gd name="connsiteX1714" fmla="*/ 5788769 w 6100546"/>
              <a:gd name="connsiteY1714" fmla="*/ 3322177 h 5950684"/>
              <a:gd name="connsiteX1715" fmla="*/ 5802585 w 6100546"/>
              <a:gd name="connsiteY1715" fmla="*/ 3303754 h 5950684"/>
              <a:gd name="connsiteX1716" fmla="*/ 5770345 w 6100546"/>
              <a:gd name="connsiteY1716" fmla="*/ 3538644 h 5950684"/>
              <a:gd name="connsiteX1717" fmla="*/ 5765739 w 6100546"/>
              <a:gd name="connsiteY1717" fmla="*/ 3561673 h 5950684"/>
              <a:gd name="connsiteX1718" fmla="*/ 4103074 w 6100546"/>
              <a:gd name="connsiteY1718" fmla="*/ 5597389 h 5950684"/>
              <a:gd name="connsiteX1719" fmla="*/ 4098468 w 6100546"/>
              <a:gd name="connsiteY1719" fmla="*/ 5597390 h 5950684"/>
              <a:gd name="connsiteX1720" fmla="*/ 4093862 w 6100546"/>
              <a:gd name="connsiteY1720" fmla="*/ 5597390 h 5950684"/>
              <a:gd name="connsiteX1721" fmla="*/ 4089256 w 6100546"/>
              <a:gd name="connsiteY1721" fmla="*/ 5592785 h 5950684"/>
              <a:gd name="connsiteX1722" fmla="*/ 4098468 w 6100546"/>
              <a:gd name="connsiteY1722" fmla="*/ 5588179 h 5950684"/>
              <a:gd name="connsiteX1723" fmla="*/ 4098468 w 6100546"/>
              <a:gd name="connsiteY1723" fmla="*/ 5578967 h 5950684"/>
              <a:gd name="connsiteX1724" fmla="*/ 4089257 w 6100546"/>
              <a:gd name="connsiteY1724" fmla="*/ 5583573 h 5950684"/>
              <a:gd name="connsiteX1725" fmla="*/ 4084652 w 6100546"/>
              <a:gd name="connsiteY1725" fmla="*/ 5588179 h 5950684"/>
              <a:gd name="connsiteX1726" fmla="*/ 4080045 w 6100546"/>
              <a:gd name="connsiteY1726" fmla="*/ 5588179 h 5950684"/>
              <a:gd name="connsiteX1727" fmla="*/ 4066228 w 6100546"/>
              <a:gd name="connsiteY1727" fmla="*/ 5583573 h 5950684"/>
              <a:gd name="connsiteX1728" fmla="*/ 4061622 w 6100546"/>
              <a:gd name="connsiteY1728" fmla="*/ 5597390 h 5950684"/>
              <a:gd name="connsiteX1729" fmla="*/ 4070834 w 6100546"/>
              <a:gd name="connsiteY1729" fmla="*/ 5592785 h 5950684"/>
              <a:gd name="connsiteX1730" fmla="*/ 4066228 w 6100546"/>
              <a:gd name="connsiteY1730" fmla="*/ 5601996 h 5950684"/>
              <a:gd name="connsiteX1731" fmla="*/ 4080045 w 6100546"/>
              <a:gd name="connsiteY1731" fmla="*/ 5597390 h 5950684"/>
              <a:gd name="connsiteX1732" fmla="*/ 4084651 w 6100546"/>
              <a:gd name="connsiteY1732" fmla="*/ 5592785 h 5950684"/>
              <a:gd name="connsiteX1733" fmla="*/ 4080045 w 6100546"/>
              <a:gd name="connsiteY1733" fmla="*/ 5601996 h 5950684"/>
              <a:gd name="connsiteX1734" fmla="*/ 4075440 w 6100546"/>
              <a:gd name="connsiteY1734" fmla="*/ 5601996 h 5950684"/>
              <a:gd name="connsiteX1735" fmla="*/ 4070834 w 6100546"/>
              <a:gd name="connsiteY1735" fmla="*/ 5606602 h 5950684"/>
              <a:gd name="connsiteX1736" fmla="*/ 4070834 w 6100546"/>
              <a:gd name="connsiteY1736" fmla="*/ 5611207 h 5950684"/>
              <a:gd name="connsiteX1737" fmla="*/ 3854364 w 6100546"/>
              <a:gd name="connsiteY1737" fmla="*/ 5684898 h 5950684"/>
              <a:gd name="connsiteX1738" fmla="*/ 3840547 w 6100546"/>
              <a:gd name="connsiteY1738" fmla="*/ 5680293 h 5950684"/>
              <a:gd name="connsiteX1739" fmla="*/ 3840547 w 6100546"/>
              <a:gd name="connsiteY1739" fmla="*/ 5684898 h 5950684"/>
              <a:gd name="connsiteX1740" fmla="*/ 3094420 w 6100546"/>
              <a:gd name="connsiteY1740" fmla="*/ 5790829 h 5950684"/>
              <a:gd name="connsiteX1741" fmla="*/ 1468600 w 6100546"/>
              <a:gd name="connsiteY1741" fmla="*/ 5251963 h 5950684"/>
              <a:gd name="connsiteX1742" fmla="*/ 1482417 w 6100546"/>
              <a:gd name="connsiteY1742" fmla="*/ 5251963 h 5950684"/>
              <a:gd name="connsiteX1743" fmla="*/ 1413332 w 6100546"/>
              <a:gd name="connsiteY1743" fmla="*/ 5205906 h 5950684"/>
              <a:gd name="connsiteX1744" fmla="*/ 1413332 w 6100546"/>
              <a:gd name="connsiteY1744" fmla="*/ 5210512 h 5950684"/>
              <a:gd name="connsiteX1745" fmla="*/ 1335034 w 6100546"/>
              <a:gd name="connsiteY1745" fmla="*/ 5146032 h 5950684"/>
              <a:gd name="connsiteX1746" fmla="*/ 1288976 w 6100546"/>
              <a:gd name="connsiteY1746" fmla="*/ 5104580 h 5950684"/>
              <a:gd name="connsiteX1747" fmla="*/ 1284370 w 6100546"/>
              <a:gd name="connsiteY1747" fmla="*/ 5099975 h 5950684"/>
              <a:gd name="connsiteX1748" fmla="*/ 1279765 w 6100546"/>
              <a:gd name="connsiteY1748" fmla="*/ 5099975 h 5950684"/>
              <a:gd name="connsiteX1749" fmla="*/ 1275160 w 6100546"/>
              <a:gd name="connsiteY1749" fmla="*/ 5090764 h 5950684"/>
              <a:gd name="connsiteX1750" fmla="*/ 1252130 w 6100546"/>
              <a:gd name="connsiteY1750" fmla="*/ 5072341 h 5950684"/>
              <a:gd name="connsiteX1751" fmla="*/ 1187651 w 6100546"/>
              <a:gd name="connsiteY1751" fmla="*/ 5012467 h 5950684"/>
              <a:gd name="connsiteX1752" fmla="*/ 1160017 w 6100546"/>
              <a:gd name="connsiteY1752" fmla="*/ 4984833 h 5950684"/>
              <a:gd name="connsiteX1753" fmla="*/ 1104748 w 6100546"/>
              <a:gd name="connsiteY1753" fmla="*/ 4924959 h 5950684"/>
              <a:gd name="connsiteX1754" fmla="*/ 1109354 w 6100546"/>
              <a:gd name="connsiteY1754" fmla="*/ 4924959 h 5950684"/>
              <a:gd name="connsiteX1755" fmla="*/ 1095536 w 6100546"/>
              <a:gd name="connsiteY1755" fmla="*/ 4915748 h 5950684"/>
              <a:gd name="connsiteX1756" fmla="*/ 877915 w 6100546"/>
              <a:gd name="connsiteY1756" fmla="*/ 4646315 h 5950684"/>
              <a:gd name="connsiteX1757" fmla="*/ 863038 w 6100546"/>
              <a:gd name="connsiteY1757" fmla="*/ 4623799 h 5950684"/>
              <a:gd name="connsiteX1758" fmla="*/ 798472 w 6100546"/>
              <a:gd name="connsiteY1758" fmla="*/ 4539243 h 5950684"/>
              <a:gd name="connsiteX1759" fmla="*/ 805376 w 6100546"/>
              <a:gd name="connsiteY1759" fmla="*/ 4551898 h 5950684"/>
              <a:gd name="connsiteX1760" fmla="*/ 787589 w 6100546"/>
              <a:gd name="connsiteY1760" fmla="*/ 4524991 h 5950684"/>
              <a:gd name="connsiteX1761" fmla="*/ 780720 w 6100546"/>
              <a:gd name="connsiteY1761" fmla="*/ 4515996 h 5950684"/>
              <a:gd name="connsiteX1762" fmla="*/ 763924 w 6100546"/>
              <a:gd name="connsiteY1762" fmla="*/ 4501235 h 5950684"/>
              <a:gd name="connsiteX1763" fmla="*/ 800770 w 6100546"/>
              <a:gd name="connsiteY1763" fmla="*/ 4570321 h 5950684"/>
              <a:gd name="connsiteX1764" fmla="*/ 842221 w 6100546"/>
              <a:gd name="connsiteY1764" fmla="*/ 4611772 h 5950684"/>
              <a:gd name="connsiteX1765" fmla="*/ 809982 w 6100546"/>
              <a:gd name="connsiteY1765" fmla="*/ 4556504 h 5950684"/>
              <a:gd name="connsiteX1766" fmla="*/ 902096 w 6100546"/>
              <a:gd name="connsiteY1766" fmla="*/ 4699280 h 5950684"/>
              <a:gd name="connsiteX1767" fmla="*/ 957364 w 6100546"/>
              <a:gd name="connsiteY1767" fmla="*/ 4777577 h 5950684"/>
              <a:gd name="connsiteX1768" fmla="*/ 994210 w 6100546"/>
              <a:gd name="connsiteY1768" fmla="*/ 4832845 h 5950684"/>
              <a:gd name="connsiteX1769" fmla="*/ 1021844 w 6100546"/>
              <a:gd name="connsiteY1769" fmla="*/ 4855874 h 5950684"/>
              <a:gd name="connsiteX1770" fmla="*/ 3504329 w 6100546"/>
              <a:gd name="connsiteY1770" fmla="*/ 5818463 h 5950684"/>
              <a:gd name="connsiteX1771" fmla="*/ 4568253 w 6100546"/>
              <a:gd name="connsiteY1771" fmla="*/ 5431585 h 5950684"/>
              <a:gd name="connsiteX1772" fmla="*/ 5830220 w 6100546"/>
              <a:gd name="connsiteY1772" fmla="*/ 3372841 h 5950684"/>
              <a:gd name="connsiteX1773" fmla="*/ 5839431 w 6100546"/>
              <a:gd name="connsiteY1773" fmla="*/ 3197824 h 5950684"/>
              <a:gd name="connsiteX1774" fmla="*/ 5844037 w 6100546"/>
              <a:gd name="connsiteY1774" fmla="*/ 3193218 h 5950684"/>
              <a:gd name="connsiteX1775" fmla="*/ 5844037 w 6100546"/>
              <a:gd name="connsiteY1775" fmla="*/ 3179400 h 5950684"/>
              <a:gd name="connsiteX1776" fmla="*/ 5839431 w 6100546"/>
              <a:gd name="connsiteY1776" fmla="*/ 3174796 h 5950684"/>
              <a:gd name="connsiteX1777" fmla="*/ 5839431 w 6100546"/>
              <a:gd name="connsiteY1777" fmla="*/ 3045835 h 5950684"/>
              <a:gd name="connsiteX1778" fmla="*/ 5811797 w 6100546"/>
              <a:gd name="connsiteY1778" fmla="*/ 2746466 h 5950684"/>
              <a:gd name="connsiteX1779" fmla="*/ 5512425 w 6100546"/>
              <a:gd name="connsiteY1779" fmla="*/ 1834539 h 5950684"/>
              <a:gd name="connsiteX1780" fmla="*/ 5222265 w 6100546"/>
              <a:gd name="connsiteY1780" fmla="*/ 1383181 h 5950684"/>
              <a:gd name="connsiteX1781" fmla="*/ 5231476 w 6100546"/>
              <a:gd name="connsiteY1781" fmla="*/ 1387787 h 5950684"/>
              <a:gd name="connsiteX1782" fmla="*/ 5180813 w 6100546"/>
              <a:gd name="connsiteY1782" fmla="*/ 1323307 h 5950684"/>
              <a:gd name="connsiteX1783" fmla="*/ 5148573 w 6100546"/>
              <a:gd name="connsiteY1783" fmla="*/ 1291067 h 5950684"/>
              <a:gd name="connsiteX1784" fmla="*/ 5051854 w 6100546"/>
              <a:gd name="connsiteY1784" fmla="*/ 1189742 h 5950684"/>
              <a:gd name="connsiteX1785" fmla="*/ 5015007 w 6100546"/>
              <a:gd name="connsiteY1785" fmla="*/ 1152898 h 5950684"/>
              <a:gd name="connsiteX1786" fmla="*/ 4660366 w 6100546"/>
              <a:gd name="connsiteY1786" fmla="*/ 853527 h 5950684"/>
              <a:gd name="connsiteX1787" fmla="*/ 4775510 w 6100546"/>
              <a:gd name="connsiteY1787" fmla="*/ 918006 h 5950684"/>
              <a:gd name="connsiteX1788" fmla="*/ 4793932 w 6100546"/>
              <a:gd name="connsiteY1788" fmla="*/ 941035 h 5950684"/>
              <a:gd name="connsiteX1789" fmla="*/ 4909076 w 6100546"/>
              <a:gd name="connsiteY1789" fmla="*/ 1014726 h 5950684"/>
              <a:gd name="connsiteX1790" fmla="*/ 4881441 w 6100546"/>
              <a:gd name="connsiteY1790" fmla="*/ 973275 h 5950684"/>
              <a:gd name="connsiteX1791" fmla="*/ 4784721 w 6100546"/>
              <a:gd name="connsiteY1791" fmla="*/ 908795 h 5950684"/>
              <a:gd name="connsiteX1792" fmla="*/ 4766298 w 6100546"/>
              <a:gd name="connsiteY1792" fmla="*/ 885767 h 5950684"/>
              <a:gd name="connsiteX1793" fmla="*/ 4688002 w 6100546"/>
              <a:gd name="connsiteY1793" fmla="*/ 844315 h 5950684"/>
              <a:gd name="connsiteX1794" fmla="*/ 4614310 w 6100546"/>
              <a:gd name="connsiteY1794" fmla="*/ 789047 h 5950684"/>
              <a:gd name="connsiteX1795" fmla="*/ 4591281 w 6100546"/>
              <a:gd name="connsiteY1795" fmla="*/ 784440 h 5950684"/>
              <a:gd name="connsiteX1796" fmla="*/ 4559041 w 6100546"/>
              <a:gd name="connsiteY1796" fmla="*/ 756807 h 5950684"/>
              <a:gd name="connsiteX1797" fmla="*/ 4517589 w 6100546"/>
              <a:gd name="connsiteY1797" fmla="*/ 729172 h 5950684"/>
              <a:gd name="connsiteX1798" fmla="*/ 4462320 w 6100546"/>
              <a:gd name="connsiteY1798" fmla="*/ 719962 h 5950684"/>
              <a:gd name="connsiteX1799" fmla="*/ 4476137 w 6100546"/>
              <a:gd name="connsiteY1799" fmla="*/ 733778 h 5950684"/>
              <a:gd name="connsiteX1800" fmla="*/ 3094419 w 6100546"/>
              <a:gd name="connsiteY1800" fmla="*/ 356112 h 5950684"/>
              <a:gd name="connsiteX1801" fmla="*/ 3194685 w 6100546"/>
              <a:gd name="connsiteY1801" fmla="*/ 0 h 5950684"/>
              <a:gd name="connsiteX1802" fmla="*/ 3374449 w 6100546"/>
              <a:gd name="connsiteY1802" fmla="*/ 19122 h 5950684"/>
              <a:gd name="connsiteX1803" fmla="*/ 4745625 w 6100546"/>
              <a:gd name="connsiteY1803" fmla="*/ 523954 h 5950684"/>
              <a:gd name="connsiteX1804" fmla="*/ 5390097 w 6100546"/>
              <a:gd name="connsiteY1804" fmla="*/ 1124399 h 5950684"/>
              <a:gd name="connsiteX1805" fmla="*/ 5604284 w 6100546"/>
              <a:gd name="connsiteY1805" fmla="*/ 1394025 h 5950684"/>
              <a:gd name="connsiteX1806" fmla="*/ 5678867 w 6100546"/>
              <a:gd name="connsiteY1806" fmla="*/ 1539355 h 5950684"/>
              <a:gd name="connsiteX1807" fmla="*/ 5810821 w 6100546"/>
              <a:gd name="connsiteY1807" fmla="*/ 1820455 h 5950684"/>
              <a:gd name="connsiteX1808" fmla="*/ 5785960 w 6100546"/>
              <a:gd name="connsiteY1808" fmla="*/ 1688511 h 5950684"/>
              <a:gd name="connsiteX1809" fmla="*/ 5959987 w 6100546"/>
              <a:gd name="connsiteY1809" fmla="*/ 2107291 h 5950684"/>
              <a:gd name="connsiteX1810" fmla="*/ 5902615 w 6100546"/>
              <a:gd name="connsiteY1810" fmla="*/ 2063309 h 5950684"/>
              <a:gd name="connsiteX1811" fmla="*/ 5937038 w 6100546"/>
              <a:gd name="connsiteY1811" fmla="*/ 2193342 h 5950684"/>
              <a:gd name="connsiteX1812" fmla="*/ 5954249 w 6100546"/>
              <a:gd name="connsiteY1812" fmla="*/ 2199078 h 5950684"/>
              <a:gd name="connsiteX1813" fmla="*/ 6000147 w 6100546"/>
              <a:gd name="connsiteY1813" fmla="*/ 2223938 h 5950684"/>
              <a:gd name="connsiteX1814" fmla="*/ 6076641 w 6100546"/>
              <a:gd name="connsiteY1814" fmla="*/ 2558579 h 5950684"/>
              <a:gd name="connsiteX1815" fmla="*/ 6099590 w 6100546"/>
              <a:gd name="connsiteY1815" fmla="*/ 2847329 h 5950684"/>
              <a:gd name="connsiteX1816" fmla="*/ 6097678 w 6100546"/>
              <a:gd name="connsiteY1816" fmla="*/ 2870275 h 5950684"/>
              <a:gd name="connsiteX1817" fmla="*/ 6080467 w 6100546"/>
              <a:gd name="connsiteY1817" fmla="*/ 2893222 h 5950684"/>
              <a:gd name="connsiteX1818" fmla="*/ 6059431 w 6100546"/>
              <a:gd name="connsiteY1818" fmla="*/ 2872188 h 5950684"/>
              <a:gd name="connsiteX1819" fmla="*/ 6049869 w 6100546"/>
              <a:gd name="connsiteY1819" fmla="*/ 2791874 h 5950684"/>
              <a:gd name="connsiteX1820" fmla="*/ 6038394 w 6100546"/>
              <a:gd name="connsiteY1820" fmla="*/ 2763190 h 5950684"/>
              <a:gd name="connsiteX1821" fmla="*/ 6032657 w 6100546"/>
              <a:gd name="connsiteY1821" fmla="*/ 2860714 h 5950684"/>
              <a:gd name="connsiteX1822" fmla="*/ 6067080 w 6100546"/>
              <a:gd name="connsiteY1822" fmla="*/ 3340687 h 5950684"/>
              <a:gd name="connsiteX1823" fmla="*/ 5937038 w 6100546"/>
              <a:gd name="connsiteY1823" fmla="*/ 3920096 h 5950684"/>
              <a:gd name="connsiteX1824" fmla="*/ 5464680 w 6100546"/>
              <a:gd name="connsiteY1824" fmla="*/ 4824587 h 5950684"/>
              <a:gd name="connsiteX1825" fmla="*/ 4563949 w 6100546"/>
              <a:gd name="connsiteY1825" fmla="*/ 5570361 h 5950684"/>
              <a:gd name="connsiteX1826" fmla="*/ 4183385 w 6100546"/>
              <a:gd name="connsiteY1826" fmla="*/ 5752024 h 5950684"/>
              <a:gd name="connsiteX1827" fmla="*/ 3110540 w 6100546"/>
              <a:gd name="connsiteY1827" fmla="*/ 5948985 h 5950684"/>
              <a:gd name="connsiteX1828" fmla="*/ 2534914 w 6100546"/>
              <a:gd name="connsiteY1828" fmla="*/ 5910740 h 5950684"/>
              <a:gd name="connsiteX1829" fmla="*/ 2339851 w 6100546"/>
              <a:gd name="connsiteY1829" fmla="*/ 5878232 h 5950684"/>
              <a:gd name="connsiteX1830" fmla="*/ 2259531 w 6100546"/>
              <a:gd name="connsiteY1830" fmla="*/ 5851461 h 5950684"/>
              <a:gd name="connsiteX1831" fmla="*/ 2146701 w 6100546"/>
              <a:gd name="connsiteY1831" fmla="*/ 5830426 h 5950684"/>
              <a:gd name="connsiteX1832" fmla="*/ 2096979 w 6100546"/>
              <a:gd name="connsiteY1832" fmla="*/ 5805567 h 5950684"/>
              <a:gd name="connsiteX1833" fmla="*/ 2035784 w 6100546"/>
              <a:gd name="connsiteY1833" fmla="*/ 5767322 h 5950684"/>
              <a:gd name="connsiteX1834" fmla="*/ 1913390 w 6100546"/>
              <a:gd name="connsiteY1834" fmla="*/ 5730990 h 5950684"/>
              <a:gd name="connsiteX1835" fmla="*/ 1710678 w 6100546"/>
              <a:gd name="connsiteY1835" fmla="*/ 5623904 h 5950684"/>
              <a:gd name="connsiteX1836" fmla="*/ 1179037 w 6100546"/>
              <a:gd name="connsiteY1836" fmla="*/ 5243368 h 5950684"/>
              <a:gd name="connsiteX1837" fmla="*/ 876880 w 6100546"/>
              <a:gd name="connsiteY1837" fmla="*/ 4960356 h 5950684"/>
              <a:gd name="connsiteX1838" fmla="*/ 857756 w 6100546"/>
              <a:gd name="connsiteY1838" fmla="*/ 4937409 h 5950684"/>
              <a:gd name="connsiteX1839" fmla="*/ 863492 w 6100546"/>
              <a:gd name="connsiteY1839" fmla="*/ 4901077 h 5950684"/>
              <a:gd name="connsiteX1840" fmla="*/ 890267 w 6100546"/>
              <a:gd name="connsiteY1840" fmla="*/ 4912550 h 5950684"/>
              <a:gd name="connsiteX1841" fmla="*/ 1043257 w 6100546"/>
              <a:gd name="connsiteY1841" fmla="*/ 5067442 h 5950684"/>
              <a:gd name="connsiteX1842" fmla="*/ 1075769 w 6100546"/>
              <a:gd name="connsiteY1842" fmla="*/ 5086564 h 5950684"/>
              <a:gd name="connsiteX1843" fmla="*/ 1083416 w 6100546"/>
              <a:gd name="connsiteY1843" fmla="*/ 5086564 h 5950684"/>
              <a:gd name="connsiteX1844" fmla="*/ 1079592 w 6100546"/>
              <a:gd name="connsiteY1844" fmla="*/ 5080827 h 5950684"/>
              <a:gd name="connsiteX1845" fmla="*/ 808035 w 6100546"/>
              <a:gd name="connsiteY1845" fmla="*/ 4780605 h 5950684"/>
              <a:gd name="connsiteX1846" fmla="*/ 727714 w 6100546"/>
              <a:gd name="connsiteY1846" fmla="*/ 4683081 h 5950684"/>
              <a:gd name="connsiteX1847" fmla="*/ 699029 w 6100546"/>
              <a:gd name="connsiteY1847" fmla="*/ 4663959 h 5950684"/>
              <a:gd name="connsiteX1848" fmla="*/ 786998 w 6100546"/>
              <a:gd name="connsiteY1848" fmla="*/ 4851358 h 5950684"/>
              <a:gd name="connsiteX1849" fmla="*/ 341414 w 6100546"/>
              <a:gd name="connsiteY1849" fmla="*/ 4105584 h 5950684"/>
              <a:gd name="connsiteX1850" fmla="*/ 383486 w 6100546"/>
              <a:gd name="connsiteY1850" fmla="*/ 4153390 h 5950684"/>
              <a:gd name="connsiteX1851" fmla="*/ 417908 w 6100546"/>
              <a:gd name="connsiteY1851" fmla="*/ 4210757 h 5950684"/>
              <a:gd name="connsiteX1852" fmla="*/ 502054 w 6100546"/>
              <a:gd name="connsiteY1852" fmla="*/ 4365649 h 5950684"/>
              <a:gd name="connsiteX1853" fmla="*/ 513529 w 6100546"/>
              <a:gd name="connsiteY1853" fmla="*/ 4359912 h 5950684"/>
              <a:gd name="connsiteX1854" fmla="*/ 425558 w 6100546"/>
              <a:gd name="connsiteY1854" fmla="*/ 4205021 h 5950684"/>
              <a:gd name="connsiteX1855" fmla="*/ 213284 w 6100546"/>
              <a:gd name="connsiteY1855" fmla="*/ 3562506 h 5950684"/>
              <a:gd name="connsiteX1856" fmla="*/ 255357 w 6100546"/>
              <a:gd name="connsiteY1856" fmla="*/ 2193342 h 5950684"/>
              <a:gd name="connsiteX1857" fmla="*/ 329939 w 6100546"/>
              <a:gd name="connsiteY1857" fmla="*/ 1940925 h 5950684"/>
              <a:gd name="connsiteX1858" fmla="*/ 345237 w 6100546"/>
              <a:gd name="connsiteY1858" fmla="*/ 1921803 h 5950684"/>
              <a:gd name="connsiteX1859" fmla="*/ 350976 w 6100546"/>
              <a:gd name="connsiteY1859" fmla="*/ 1935188 h 5950684"/>
              <a:gd name="connsiteX1860" fmla="*/ 197985 w 6100546"/>
              <a:gd name="connsiteY1860" fmla="*/ 2765101 h 5950684"/>
              <a:gd name="connsiteX1861" fmla="*/ 205635 w 6100546"/>
              <a:gd name="connsiteY1861" fmla="*/ 3206829 h 5950684"/>
              <a:gd name="connsiteX1862" fmla="*/ 207547 w 6100546"/>
              <a:gd name="connsiteY1862" fmla="*/ 3260373 h 5950684"/>
              <a:gd name="connsiteX1863" fmla="*/ 219021 w 6100546"/>
              <a:gd name="connsiteY1863" fmla="*/ 3283319 h 5950684"/>
              <a:gd name="connsiteX1864" fmla="*/ 234319 w 6100546"/>
              <a:gd name="connsiteY1864" fmla="*/ 3258461 h 5950684"/>
              <a:gd name="connsiteX1865" fmla="*/ 219021 w 6100546"/>
              <a:gd name="connsiteY1865" fmla="*/ 3050026 h 5950684"/>
              <a:gd name="connsiteX1866" fmla="*/ 656957 w 6100546"/>
              <a:gd name="connsiteY1866" fmla="*/ 1455216 h 5950684"/>
              <a:gd name="connsiteX1867" fmla="*/ 664606 w 6100546"/>
              <a:gd name="connsiteY1867" fmla="*/ 1443743 h 5950684"/>
              <a:gd name="connsiteX1868" fmla="*/ 677992 w 6100546"/>
              <a:gd name="connsiteY1868" fmla="*/ 1439918 h 5950684"/>
              <a:gd name="connsiteX1869" fmla="*/ 628271 w 6100546"/>
              <a:gd name="connsiteY1869" fmla="*/ 1541267 h 5950684"/>
              <a:gd name="connsiteX1870" fmla="*/ 320376 w 6100546"/>
              <a:gd name="connsiteY1870" fmla="*/ 2319550 h 5950684"/>
              <a:gd name="connsiteX1871" fmla="*/ 306992 w 6100546"/>
              <a:gd name="connsiteY1871" fmla="*/ 2413250 h 5950684"/>
              <a:gd name="connsiteX1872" fmla="*/ 314640 w 6100546"/>
              <a:gd name="connsiteY1872" fmla="*/ 2434283 h 5950684"/>
              <a:gd name="connsiteX1873" fmla="*/ 335676 w 6100546"/>
              <a:gd name="connsiteY1873" fmla="*/ 2420899 h 5950684"/>
              <a:gd name="connsiteX1874" fmla="*/ 356712 w 6100546"/>
              <a:gd name="connsiteY1874" fmla="*/ 2392215 h 5950684"/>
              <a:gd name="connsiteX1875" fmla="*/ 350263 w 6100546"/>
              <a:gd name="connsiteY1875" fmla="*/ 2447349 h 5950684"/>
              <a:gd name="connsiteX1876" fmla="*/ 364870 w 6100546"/>
              <a:gd name="connsiteY1876" fmla="*/ 2370176 h 5950684"/>
              <a:gd name="connsiteX1877" fmla="*/ 541943 w 6100546"/>
              <a:gd name="connsiteY1877" fmla="*/ 1882854 h 5950684"/>
              <a:gd name="connsiteX1878" fmla="*/ 564586 w 6100546"/>
              <a:gd name="connsiteY1878" fmla="*/ 1841828 h 5950684"/>
              <a:gd name="connsiteX1879" fmla="*/ 591636 w 6100546"/>
              <a:gd name="connsiteY1879" fmla="*/ 1777608 h 5950684"/>
              <a:gd name="connsiteX1880" fmla="*/ 712415 w 6100546"/>
              <a:gd name="connsiteY1880" fmla="*/ 1552740 h 5950684"/>
              <a:gd name="connsiteX1881" fmla="*/ 727714 w 6100546"/>
              <a:gd name="connsiteY1881" fmla="*/ 1541267 h 5950684"/>
              <a:gd name="connsiteX1882" fmla="*/ 682530 w 6100546"/>
              <a:gd name="connsiteY1882" fmla="*/ 1633942 h 5950684"/>
              <a:gd name="connsiteX1883" fmla="*/ 815288 w 6100546"/>
              <a:gd name="connsiteY1883" fmla="*/ 1442050 h 5950684"/>
              <a:gd name="connsiteX1884" fmla="*/ 1054385 w 6100546"/>
              <a:gd name="connsiteY1884" fmla="*/ 1157035 h 5950684"/>
              <a:gd name="connsiteX1885" fmla="*/ 1843678 w 6100546"/>
              <a:gd name="connsiteY1885" fmla="*/ 606577 h 5950684"/>
              <a:gd name="connsiteX1886" fmla="*/ 1922812 w 6100546"/>
              <a:gd name="connsiteY1886" fmla="*/ 569857 h 5950684"/>
              <a:gd name="connsiteX1887" fmla="*/ 1943510 w 6100546"/>
              <a:gd name="connsiteY1887" fmla="*/ 554072 h 5950684"/>
              <a:gd name="connsiteX1888" fmla="*/ 1974586 w 6100546"/>
              <a:gd name="connsiteY1888" fmla="*/ 541165 h 5950684"/>
              <a:gd name="connsiteX1889" fmla="*/ 2253196 w 6100546"/>
              <a:gd name="connsiteY1889" fmla="*/ 444895 h 5950684"/>
              <a:gd name="connsiteX1890" fmla="*/ 2279666 w 6100546"/>
              <a:gd name="connsiteY1890" fmla="*/ 439914 h 5950684"/>
              <a:gd name="connsiteX1891" fmla="*/ 2319798 w 6100546"/>
              <a:gd name="connsiteY1891" fmla="*/ 426779 h 5950684"/>
              <a:gd name="connsiteX1892" fmla="*/ 2345463 w 6100546"/>
              <a:gd name="connsiteY1892" fmla="*/ 419889 h 5950684"/>
              <a:gd name="connsiteX1893" fmla="*/ 2342301 w 6100546"/>
              <a:gd name="connsiteY1893" fmla="*/ 416361 h 5950684"/>
              <a:gd name="connsiteX1894" fmla="*/ 2307340 w 6100546"/>
              <a:gd name="connsiteY1894" fmla="*/ 401571 h 5950684"/>
              <a:gd name="connsiteX1895" fmla="*/ 2437382 w 6100546"/>
              <a:gd name="connsiteY1895" fmla="*/ 363326 h 5950684"/>
              <a:gd name="connsiteX1896" fmla="*/ 3353412 w 6100546"/>
              <a:gd name="connsiteY1896" fmla="*/ 315520 h 5950684"/>
              <a:gd name="connsiteX1897" fmla="*/ 3980673 w 6100546"/>
              <a:gd name="connsiteY1897" fmla="*/ 476148 h 5950684"/>
              <a:gd name="connsiteX1898" fmla="*/ 4160437 w 6100546"/>
              <a:gd name="connsiteY1898" fmla="*/ 550726 h 5950684"/>
              <a:gd name="connsiteX1899" fmla="*/ 4204422 w 6100546"/>
              <a:gd name="connsiteY1899" fmla="*/ 535427 h 5950684"/>
              <a:gd name="connsiteX1900" fmla="*/ 4171911 w 6100546"/>
              <a:gd name="connsiteY1900" fmla="*/ 504832 h 5950684"/>
              <a:gd name="connsiteX1901" fmla="*/ 4116452 w 6100546"/>
              <a:gd name="connsiteY1901" fmla="*/ 468499 h 5950684"/>
              <a:gd name="connsiteX1902" fmla="*/ 4441557 w 6100546"/>
              <a:gd name="connsiteY1902" fmla="*/ 585145 h 5950684"/>
              <a:gd name="connsiteX1903" fmla="*/ 4619408 w 6100546"/>
              <a:gd name="connsiteY1903" fmla="*/ 688407 h 5950684"/>
              <a:gd name="connsiteX1904" fmla="*/ 4451119 w 6100546"/>
              <a:gd name="connsiteY1904" fmla="*/ 577496 h 5950684"/>
              <a:gd name="connsiteX1905" fmla="*/ 4192947 w 6100546"/>
              <a:gd name="connsiteY1905" fmla="*/ 455114 h 5950684"/>
              <a:gd name="connsiteX1906" fmla="*/ 3437557 w 6100546"/>
              <a:gd name="connsiteY1906" fmla="*/ 242855 h 5950684"/>
              <a:gd name="connsiteX1907" fmla="*/ 3336201 w 6100546"/>
              <a:gd name="connsiteY1907" fmla="*/ 235206 h 5950684"/>
              <a:gd name="connsiteX1908" fmla="*/ 3364887 w 6100546"/>
              <a:gd name="connsiteY1908" fmla="*/ 254328 h 5950684"/>
              <a:gd name="connsiteX1909" fmla="*/ 4011271 w 6100546"/>
              <a:gd name="connsiteY1909" fmla="*/ 414957 h 5950684"/>
              <a:gd name="connsiteX1910" fmla="*/ 4039957 w 6100546"/>
              <a:gd name="connsiteY1910" fmla="*/ 435991 h 5950684"/>
              <a:gd name="connsiteX1911" fmla="*/ 3999798 w 6100546"/>
              <a:gd name="connsiteY1911" fmla="*/ 443640 h 5950684"/>
              <a:gd name="connsiteX1912" fmla="*/ 3797085 w 6100546"/>
              <a:gd name="connsiteY1912" fmla="*/ 372886 h 5950684"/>
              <a:gd name="connsiteX1913" fmla="*/ 2867668 w 6100546"/>
              <a:gd name="connsiteY1913" fmla="*/ 271538 h 5950684"/>
              <a:gd name="connsiteX1914" fmla="*/ 2150525 w 6100546"/>
              <a:gd name="connsiteY1914" fmla="*/ 420693 h 5950684"/>
              <a:gd name="connsiteX1915" fmla="*/ 2003272 w 6100546"/>
              <a:gd name="connsiteY1915" fmla="*/ 458938 h 5950684"/>
              <a:gd name="connsiteX1916" fmla="*/ 3127752 w 6100546"/>
              <a:gd name="connsiteY1916" fmla="*/ 227557 h 5950684"/>
              <a:gd name="connsiteX1917" fmla="*/ 3066554 w 6100546"/>
              <a:gd name="connsiteY1917" fmla="*/ 198873 h 5950684"/>
              <a:gd name="connsiteX1918" fmla="*/ 3252056 w 6100546"/>
              <a:gd name="connsiteY1918" fmla="*/ 204609 h 5950684"/>
              <a:gd name="connsiteX1919" fmla="*/ 3512140 w 6100546"/>
              <a:gd name="connsiteY1919" fmla="*/ 233294 h 5950684"/>
              <a:gd name="connsiteX1920" fmla="*/ 3533176 w 6100546"/>
              <a:gd name="connsiteY1920" fmla="*/ 229469 h 5950684"/>
              <a:gd name="connsiteX1921" fmla="*/ 3515965 w 6100546"/>
              <a:gd name="connsiteY1921" fmla="*/ 216083 h 5950684"/>
              <a:gd name="connsiteX1922" fmla="*/ 3194685 w 6100546"/>
              <a:gd name="connsiteY1922" fmla="*/ 175926 h 5950684"/>
              <a:gd name="connsiteX1923" fmla="*/ 3116277 w 6100546"/>
              <a:gd name="connsiteY1923" fmla="*/ 162541 h 5950684"/>
              <a:gd name="connsiteX1924" fmla="*/ 2785435 w 6100546"/>
              <a:gd name="connsiteY1924" fmla="*/ 177838 h 5950684"/>
              <a:gd name="connsiteX1925" fmla="*/ 2062556 w 6100546"/>
              <a:gd name="connsiteY1925" fmla="*/ 332730 h 5950684"/>
              <a:gd name="connsiteX1926" fmla="*/ 1639921 w 6100546"/>
              <a:gd name="connsiteY1926" fmla="*/ 520130 h 5950684"/>
              <a:gd name="connsiteX1927" fmla="*/ 1597847 w 6100546"/>
              <a:gd name="connsiteY1927" fmla="*/ 537339 h 5950684"/>
              <a:gd name="connsiteX1928" fmla="*/ 1649482 w 6100546"/>
              <a:gd name="connsiteY1928" fmla="*/ 476148 h 5950684"/>
              <a:gd name="connsiteX1929" fmla="*/ 1997535 w 6100546"/>
              <a:gd name="connsiteY1929" fmla="*/ 321257 h 5950684"/>
              <a:gd name="connsiteX1930" fmla="*/ 3177473 w 6100546"/>
              <a:gd name="connsiteY1930" fmla="*/ 133856 h 5950684"/>
              <a:gd name="connsiteX1931" fmla="*/ 3670868 w 6100546"/>
              <a:gd name="connsiteY1931" fmla="*/ 216083 h 5950684"/>
              <a:gd name="connsiteX1932" fmla="*/ 4267530 w 6100546"/>
              <a:gd name="connsiteY1932" fmla="*/ 418781 h 5950684"/>
              <a:gd name="connsiteX1933" fmla="*/ 4301953 w 6100546"/>
              <a:gd name="connsiteY1933" fmla="*/ 458938 h 5950684"/>
              <a:gd name="connsiteX1934" fmla="*/ 4315340 w 6100546"/>
              <a:gd name="connsiteY1934" fmla="*/ 474236 h 5950684"/>
              <a:gd name="connsiteX1935" fmla="*/ 4651919 w 6100546"/>
              <a:gd name="connsiteY1935" fmla="*/ 663548 h 5950684"/>
              <a:gd name="connsiteX1936" fmla="*/ 4663393 w 6100546"/>
              <a:gd name="connsiteY1936" fmla="*/ 665460 h 5950684"/>
              <a:gd name="connsiteX1937" fmla="*/ 4642357 w 6100546"/>
              <a:gd name="connsiteY1937" fmla="*/ 610005 h 5950684"/>
              <a:gd name="connsiteX1938" fmla="*/ 4124102 w 6100546"/>
              <a:gd name="connsiteY1938" fmla="*/ 311696 h 5950684"/>
              <a:gd name="connsiteX1939" fmla="*/ 3183211 w 6100546"/>
              <a:gd name="connsiteY1939" fmla="*/ 103261 h 5950684"/>
              <a:gd name="connsiteX1940" fmla="*/ 2634357 w 6100546"/>
              <a:gd name="connsiteY1940" fmla="*/ 124296 h 5950684"/>
              <a:gd name="connsiteX1941" fmla="*/ 2420171 w 6100546"/>
              <a:gd name="connsiteY1941" fmla="*/ 128119 h 5950684"/>
              <a:gd name="connsiteX1942" fmla="*/ 3120102 w 6100546"/>
              <a:gd name="connsiteY1942" fmla="*/ 61192 h 5950684"/>
              <a:gd name="connsiteX1943" fmla="*/ 3818121 w 6100546"/>
              <a:gd name="connsiteY1943" fmla="*/ 154892 h 5950684"/>
              <a:gd name="connsiteX1944" fmla="*/ 3192772 w 6100546"/>
              <a:gd name="connsiteY1944" fmla="*/ 9561 h 5950684"/>
              <a:gd name="connsiteX1945" fmla="*/ 3194685 w 6100546"/>
              <a:gd name="connsiteY1945" fmla="*/ 0 h 595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Lst>
            <a:rect l="l" t="t" r="r" b="b"/>
            <a:pathLst>
              <a:path w="6100546" h="5950684">
                <a:moveTo>
                  <a:pt x="3440072" y="5547377"/>
                </a:moveTo>
                <a:lnTo>
                  <a:pt x="3363812" y="5559287"/>
                </a:lnTo>
                <a:lnTo>
                  <a:pt x="3377168" y="5558242"/>
                </a:lnTo>
                <a:cubicBezTo>
                  <a:pt x="3388467" y="5556803"/>
                  <a:pt x="3400989" y="5554788"/>
                  <a:pt x="3413942" y="5552485"/>
                </a:cubicBezTo>
                <a:close/>
                <a:moveTo>
                  <a:pt x="3588125" y="5518269"/>
                </a:moveTo>
                <a:lnTo>
                  <a:pt x="3546342" y="5527177"/>
                </a:lnTo>
                <a:lnTo>
                  <a:pt x="3552690" y="5526002"/>
                </a:lnTo>
                <a:cubicBezTo>
                  <a:pt x="3562477" y="5524275"/>
                  <a:pt x="3571689" y="5522548"/>
                  <a:pt x="3579893" y="5520676"/>
                </a:cubicBezTo>
                <a:close/>
                <a:moveTo>
                  <a:pt x="3658875" y="5502208"/>
                </a:moveTo>
                <a:lnTo>
                  <a:pt x="3652394" y="5503968"/>
                </a:lnTo>
                <a:lnTo>
                  <a:pt x="3656318" y="5505276"/>
                </a:lnTo>
                <a:close/>
                <a:moveTo>
                  <a:pt x="2933221" y="5496065"/>
                </a:moveTo>
                <a:cubicBezTo>
                  <a:pt x="2937825" y="5496065"/>
                  <a:pt x="2937825" y="5496065"/>
                  <a:pt x="2937825" y="5496065"/>
                </a:cubicBezTo>
                <a:cubicBezTo>
                  <a:pt x="2937825" y="5496065"/>
                  <a:pt x="2937825" y="5496065"/>
                  <a:pt x="2942431" y="5496065"/>
                </a:cubicBezTo>
                <a:cubicBezTo>
                  <a:pt x="2947037" y="5496065"/>
                  <a:pt x="2956248" y="5496065"/>
                  <a:pt x="2960854" y="5496065"/>
                </a:cubicBezTo>
                <a:lnTo>
                  <a:pt x="2970714" y="5498530"/>
                </a:lnTo>
                <a:close/>
                <a:moveTo>
                  <a:pt x="4136082" y="5495297"/>
                </a:moveTo>
                <a:lnTo>
                  <a:pt x="4135314" y="5496065"/>
                </a:lnTo>
                <a:cubicBezTo>
                  <a:pt x="4135314" y="5496065"/>
                  <a:pt x="4135314" y="5496065"/>
                  <a:pt x="4130708" y="5496065"/>
                </a:cubicBezTo>
                <a:close/>
                <a:moveTo>
                  <a:pt x="3223380" y="5491459"/>
                </a:moveTo>
                <a:lnTo>
                  <a:pt x="3223380" y="5494475"/>
                </a:lnTo>
                <a:lnTo>
                  <a:pt x="3230007" y="5494044"/>
                </a:lnTo>
                <a:lnTo>
                  <a:pt x="3232592" y="5491459"/>
                </a:lnTo>
                <a:cubicBezTo>
                  <a:pt x="3227986" y="5491458"/>
                  <a:pt x="3223380" y="5491459"/>
                  <a:pt x="3223380" y="5491459"/>
                </a:cubicBezTo>
                <a:close/>
                <a:moveTo>
                  <a:pt x="2531376" y="5422374"/>
                </a:moveTo>
                <a:lnTo>
                  <a:pt x="2538665" y="5442265"/>
                </a:lnTo>
                <a:cubicBezTo>
                  <a:pt x="2544586" y="5448142"/>
                  <a:pt x="2553524" y="5451486"/>
                  <a:pt x="2566301" y="5453081"/>
                </a:cubicBezTo>
                <a:cubicBezTo>
                  <a:pt x="2653436" y="5465296"/>
                  <a:pt x="2740536" y="5478453"/>
                  <a:pt x="2827948" y="5488225"/>
                </a:cubicBezTo>
                <a:lnTo>
                  <a:pt x="2854171" y="5490535"/>
                </a:lnTo>
                <a:lnTo>
                  <a:pt x="2858233" y="5490092"/>
                </a:lnTo>
                <a:cubicBezTo>
                  <a:pt x="2875073" y="5490308"/>
                  <a:pt x="2900980" y="5493762"/>
                  <a:pt x="2900980" y="5486854"/>
                </a:cubicBezTo>
                <a:lnTo>
                  <a:pt x="2905585" y="5486853"/>
                </a:lnTo>
                <a:cubicBezTo>
                  <a:pt x="2910191" y="5491458"/>
                  <a:pt x="2919403" y="5491459"/>
                  <a:pt x="2924007" y="5491459"/>
                </a:cubicBezTo>
                <a:cubicBezTo>
                  <a:pt x="2924008" y="5496065"/>
                  <a:pt x="2924008" y="5496065"/>
                  <a:pt x="2924008" y="5496065"/>
                </a:cubicBezTo>
                <a:lnTo>
                  <a:pt x="2924008" y="5496688"/>
                </a:lnTo>
                <a:lnTo>
                  <a:pt x="2959343" y="5499801"/>
                </a:lnTo>
                <a:lnTo>
                  <a:pt x="2977597" y="5500251"/>
                </a:lnTo>
                <a:lnTo>
                  <a:pt x="2970714" y="5498530"/>
                </a:lnTo>
                <a:lnTo>
                  <a:pt x="3008432" y="5501009"/>
                </a:lnTo>
                <a:lnTo>
                  <a:pt x="3047338" y="5501967"/>
                </a:lnTo>
                <a:lnTo>
                  <a:pt x="3062253" y="5501318"/>
                </a:lnTo>
                <a:cubicBezTo>
                  <a:pt x="3069665" y="5500958"/>
                  <a:pt x="3075997" y="5500671"/>
                  <a:pt x="3080603" y="5500671"/>
                </a:cubicBezTo>
                <a:cubicBezTo>
                  <a:pt x="3080603" y="5500671"/>
                  <a:pt x="3085209" y="5500671"/>
                  <a:pt x="3085209" y="5500671"/>
                </a:cubicBezTo>
                <a:lnTo>
                  <a:pt x="3134391" y="5500261"/>
                </a:lnTo>
                <a:lnTo>
                  <a:pt x="3198926" y="5496065"/>
                </a:lnTo>
                <a:lnTo>
                  <a:pt x="3185599" y="5496065"/>
                </a:lnTo>
                <a:cubicBezTo>
                  <a:pt x="3150841" y="5496065"/>
                  <a:pt x="3123206" y="5496065"/>
                  <a:pt x="3085209" y="5496065"/>
                </a:cubicBezTo>
                <a:cubicBezTo>
                  <a:pt x="3089814" y="5491459"/>
                  <a:pt x="3085209" y="5491459"/>
                  <a:pt x="3080603" y="5486854"/>
                </a:cubicBezTo>
                <a:cubicBezTo>
                  <a:pt x="3075997" y="5486854"/>
                  <a:pt x="3075997" y="5486854"/>
                  <a:pt x="3075997" y="5486854"/>
                </a:cubicBezTo>
                <a:cubicBezTo>
                  <a:pt x="3075997" y="5491459"/>
                  <a:pt x="3075997" y="5491459"/>
                  <a:pt x="3075997" y="5491459"/>
                </a:cubicBezTo>
                <a:cubicBezTo>
                  <a:pt x="3034546" y="5496065"/>
                  <a:pt x="2993094" y="5477641"/>
                  <a:pt x="2979277" y="5491459"/>
                </a:cubicBezTo>
                <a:cubicBezTo>
                  <a:pt x="2979277" y="5496065"/>
                  <a:pt x="2979277" y="5496065"/>
                  <a:pt x="2979277" y="5496065"/>
                </a:cubicBezTo>
                <a:cubicBezTo>
                  <a:pt x="2974671" y="5491459"/>
                  <a:pt x="2965460" y="5491459"/>
                  <a:pt x="2960854" y="5491458"/>
                </a:cubicBezTo>
                <a:cubicBezTo>
                  <a:pt x="2956248" y="5491459"/>
                  <a:pt x="2951643" y="5491459"/>
                  <a:pt x="2951643" y="5491459"/>
                </a:cubicBezTo>
                <a:cubicBezTo>
                  <a:pt x="2951642" y="5486854"/>
                  <a:pt x="2951643" y="5477642"/>
                  <a:pt x="2956248" y="5473037"/>
                </a:cubicBezTo>
                <a:cubicBezTo>
                  <a:pt x="2960854" y="5473037"/>
                  <a:pt x="2970066" y="5473037"/>
                  <a:pt x="2974671" y="5473037"/>
                </a:cubicBezTo>
                <a:cubicBezTo>
                  <a:pt x="2983883" y="5473037"/>
                  <a:pt x="2993094" y="5477641"/>
                  <a:pt x="3002307" y="5473037"/>
                </a:cubicBezTo>
                <a:cubicBezTo>
                  <a:pt x="3002307" y="5473037"/>
                  <a:pt x="3006911" y="5473037"/>
                  <a:pt x="3006911" y="5473037"/>
                </a:cubicBezTo>
                <a:cubicBezTo>
                  <a:pt x="3006911" y="5473037"/>
                  <a:pt x="3006911" y="5473037"/>
                  <a:pt x="3011517" y="5473037"/>
                </a:cubicBezTo>
                <a:cubicBezTo>
                  <a:pt x="3016123" y="5473037"/>
                  <a:pt x="3016123" y="5473037"/>
                  <a:pt x="3020729" y="5473037"/>
                </a:cubicBezTo>
                <a:cubicBezTo>
                  <a:pt x="3025334" y="5473037"/>
                  <a:pt x="3025334" y="5473037"/>
                  <a:pt x="3025334" y="5473037"/>
                </a:cubicBezTo>
                <a:lnTo>
                  <a:pt x="3024589" y="5472291"/>
                </a:lnTo>
                <a:lnTo>
                  <a:pt x="2937155" y="5469531"/>
                </a:lnTo>
                <a:lnTo>
                  <a:pt x="2924028" y="5468451"/>
                </a:lnTo>
                <a:lnTo>
                  <a:pt x="2928614" y="5473037"/>
                </a:lnTo>
                <a:cubicBezTo>
                  <a:pt x="2947037" y="5473037"/>
                  <a:pt x="2947037" y="5473037"/>
                  <a:pt x="2947037" y="5473037"/>
                </a:cubicBezTo>
                <a:cubicBezTo>
                  <a:pt x="2942431" y="5477641"/>
                  <a:pt x="2937825" y="5486854"/>
                  <a:pt x="2937825" y="5491459"/>
                </a:cubicBezTo>
                <a:cubicBezTo>
                  <a:pt x="2933220" y="5491459"/>
                  <a:pt x="2928614" y="5491459"/>
                  <a:pt x="2928614" y="5491459"/>
                </a:cubicBezTo>
                <a:cubicBezTo>
                  <a:pt x="2924007" y="5491459"/>
                  <a:pt x="2924007" y="5491459"/>
                  <a:pt x="2924007" y="5491459"/>
                </a:cubicBezTo>
                <a:cubicBezTo>
                  <a:pt x="2928614" y="5486854"/>
                  <a:pt x="2928614" y="5486854"/>
                  <a:pt x="2928614" y="5486854"/>
                </a:cubicBezTo>
                <a:cubicBezTo>
                  <a:pt x="2928614" y="5486854"/>
                  <a:pt x="2924008" y="5486854"/>
                  <a:pt x="2924008" y="5482248"/>
                </a:cubicBezTo>
                <a:cubicBezTo>
                  <a:pt x="2919403" y="5482248"/>
                  <a:pt x="2919403" y="5486853"/>
                  <a:pt x="2914797" y="5486854"/>
                </a:cubicBezTo>
                <a:cubicBezTo>
                  <a:pt x="2914797" y="5486854"/>
                  <a:pt x="2910191" y="5486854"/>
                  <a:pt x="2910191" y="5486854"/>
                </a:cubicBezTo>
                <a:cubicBezTo>
                  <a:pt x="2905585" y="5486853"/>
                  <a:pt x="2900980" y="5482248"/>
                  <a:pt x="2891768" y="5482248"/>
                </a:cubicBezTo>
                <a:cubicBezTo>
                  <a:pt x="2873345" y="5482248"/>
                  <a:pt x="2896375" y="5477642"/>
                  <a:pt x="2882557" y="5473037"/>
                </a:cubicBezTo>
                <a:cubicBezTo>
                  <a:pt x="2873345" y="5482248"/>
                  <a:pt x="2859528" y="5473037"/>
                  <a:pt x="2850318" y="5468431"/>
                </a:cubicBezTo>
                <a:cubicBezTo>
                  <a:pt x="2850317" y="5473037"/>
                  <a:pt x="2850317" y="5477642"/>
                  <a:pt x="2845711" y="5477642"/>
                </a:cubicBezTo>
                <a:cubicBezTo>
                  <a:pt x="2845711" y="5473037"/>
                  <a:pt x="2845711" y="5468430"/>
                  <a:pt x="2841105" y="5468431"/>
                </a:cubicBezTo>
                <a:cubicBezTo>
                  <a:pt x="2836500" y="5473037"/>
                  <a:pt x="2822682" y="5473037"/>
                  <a:pt x="2813471" y="5473037"/>
                </a:cubicBezTo>
                <a:cubicBezTo>
                  <a:pt x="2818077" y="5463825"/>
                  <a:pt x="2785837" y="5463825"/>
                  <a:pt x="2781231" y="5468431"/>
                </a:cubicBezTo>
                <a:cubicBezTo>
                  <a:pt x="2776625" y="5468431"/>
                  <a:pt x="2776625" y="5468431"/>
                  <a:pt x="2776625" y="5468431"/>
                </a:cubicBezTo>
                <a:cubicBezTo>
                  <a:pt x="2762808" y="5468431"/>
                  <a:pt x="2776625" y="5459219"/>
                  <a:pt x="2762808" y="5459219"/>
                </a:cubicBezTo>
                <a:cubicBezTo>
                  <a:pt x="2753597" y="5463825"/>
                  <a:pt x="2748991" y="5468431"/>
                  <a:pt x="2725962" y="5463825"/>
                </a:cubicBezTo>
                <a:cubicBezTo>
                  <a:pt x="2716751" y="5459219"/>
                  <a:pt x="2702934" y="5454614"/>
                  <a:pt x="2689116" y="5454614"/>
                </a:cubicBezTo>
                <a:cubicBezTo>
                  <a:pt x="2684511" y="5454614"/>
                  <a:pt x="2675299" y="5454614"/>
                  <a:pt x="2670694" y="5450008"/>
                </a:cubicBezTo>
                <a:cubicBezTo>
                  <a:pt x="2643059" y="5445402"/>
                  <a:pt x="2666088" y="5445402"/>
                  <a:pt x="2647665" y="5436191"/>
                </a:cubicBezTo>
                <a:cubicBezTo>
                  <a:pt x="2629242" y="5445402"/>
                  <a:pt x="2573973" y="5417768"/>
                  <a:pt x="2555550" y="5422374"/>
                </a:cubicBezTo>
                <a:cubicBezTo>
                  <a:pt x="2573973" y="5431585"/>
                  <a:pt x="2537128" y="5422374"/>
                  <a:pt x="2537128" y="5422374"/>
                </a:cubicBezTo>
                <a:close/>
                <a:moveTo>
                  <a:pt x="4476137" y="5233540"/>
                </a:moveTo>
                <a:cubicBezTo>
                  <a:pt x="4476137" y="5233540"/>
                  <a:pt x="4476137" y="5233540"/>
                  <a:pt x="4480743" y="5233540"/>
                </a:cubicBezTo>
                <a:lnTo>
                  <a:pt x="4476137" y="5235582"/>
                </a:lnTo>
                <a:close/>
                <a:moveTo>
                  <a:pt x="4849201" y="4772971"/>
                </a:moveTo>
                <a:lnTo>
                  <a:pt x="4849394" y="4772971"/>
                </a:lnTo>
                <a:lnTo>
                  <a:pt x="4844595" y="4777577"/>
                </a:lnTo>
                <a:cubicBezTo>
                  <a:pt x="4849201" y="4777577"/>
                  <a:pt x="4849201" y="4772971"/>
                  <a:pt x="4849201" y="4772971"/>
                </a:cubicBezTo>
                <a:close/>
                <a:moveTo>
                  <a:pt x="4789327" y="4768227"/>
                </a:moveTo>
                <a:lnTo>
                  <a:pt x="4789327" y="4768365"/>
                </a:lnTo>
                <a:cubicBezTo>
                  <a:pt x="4789327" y="4768365"/>
                  <a:pt x="4789327" y="4768365"/>
                  <a:pt x="4784721" y="4772971"/>
                </a:cubicBezTo>
                <a:close/>
                <a:moveTo>
                  <a:pt x="5116333" y="4519658"/>
                </a:moveTo>
                <a:cubicBezTo>
                  <a:pt x="5107122" y="4533474"/>
                  <a:pt x="5107121" y="4524264"/>
                  <a:pt x="5097910" y="4533475"/>
                </a:cubicBezTo>
                <a:cubicBezTo>
                  <a:pt x="5093304" y="4542686"/>
                  <a:pt x="5107121" y="4528869"/>
                  <a:pt x="5102516" y="4542686"/>
                </a:cubicBezTo>
                <a:cubicBezTo>
                  <a:pt x="5088699" y="4551898"/>
                  <a:pt x="5084093" y="4565715"/>
                  <a:pt x="5074881" y="4570320"/>
                </a:cubicBezTo>
                <a:cubicBezTo>
                  <a:pt x="5079487" y="4565715"/>
                  <a:pt x="5084093" y="4561109"/>
                  <a:pt x="5084093" y="4556503"/>
                </a:cubicBezTo>
                <a:cubicBezTo>
                  <a:pt x="5065670" y="4579531"/>
                  <a:pt x="5042641" y="4607166"/>
                  <a:pt x="5019613" y="4639406"/>
                </a:cubicBezTo>
                <a:cubicBezTo>
                  <a:pt x="4996584" y="4671646"/>
                  <a:pt x="4973555" y="4703886"/>
                  <a:pt x="4955133" y="4731520"/>
                </a:cubicBezTo>
                <a:cubicBezTo>
                  <a:pt x="4955133" y="4726913"/>
                  <a:pt x="4950527" y="4726914"/>
                  <a:pt x="4945921" y="4731520"/>
                </a:cubicBezTo>
                <a:cubicBezTo>
                  <a:pt x="4922893" y="4759154"/>
                  <a:pt x="4904470" y="4782183"/>
                  <a:pt x="4876835" y="4805211"/>
                </a:cubicBezTo>
                <a:cubicBezTo>
                  <a:pt x="4881441" y="4814422"/>
                  <a:pt x="4858413" y="4823634"/>
                  <a:pt x="4849201" y="4832845"/>
                </a:cubicBezTo>
                <a:cubicBezTo>
                  <a:pt x="4844595" y="4837451"/>
                  <a:pt x="4849201" y="4842057"/>
                  <a:pt x="4839989" y="4846662"/>
                </a:cubicBezTo>
                <a:cubicBezTo>
                  <a:pt x="4839989" y="4851268"/>
                  <a:pt x="4826172" y="4855874"/>
                  <a:pt x="4816961" y="4865085"/>
                </a:cubicBezTo>
                <a:cubicBezTo>
                  <a:pt x="4803144" y="4878902"/>
                  <a:pt x="4789327" y="4897324"/>
                  <a:pt x="4775509" y="4911141"/>
                </a:cubicBezTo>
                <a:cubicBezTo>
                  <a:pt x="4757086" y="4929565"/>
                  <a:pt x="4757086" y="4934170"/>
                  <a:pt x="4734058" y="4952593"/>
                </a:cubicBezTo>
                <a:cubicBezTo>
                  <a:pt x="4692606" y="4998650"/>
                  <a:pt x="4628126" y="5040101"/>
                  <a:pt x="4609703" y="5063130"/>
                </a:cubicBezTo>
                <a:cubicBezTo>
                  <a:pt x="4595886" y="5063130"/>
                  <a:pt x="4582069" y="5086157"/>
                  <a:pt x="4572858" y="5095370"/>
                </a:cubicBezTo>
                <a:cubicBezTo>
                  <a:pt x="4577463" y="5086158"/>
                  <a:pt x="4572858" y="5090764"/>
                  <a:pt x="4568252" y="5090764"/>
                </a:cubicBezTo>
                <a:cubicBezTo>
                  <a:pt x="4536012" y="5123004"/>
                  <a:pt x="4485349" y="5141426"/>
                  <a:pt x="4434686" y="5182878"/>
                </a:cubicBezTo>
                <a:cubicBezTo>
                  <a:pt x="4416264" y="5201301"/>
                  <a:pt x="4430080" y="5192089"/>
                  <a:pt x="4402447" y="5205906"/>
                </a:cubicBezTo>
                <a:cubicBezTo>
                  <a:pt x="4384023" y="5215118"/>
                  <a:pt x="4370207" y="5228935"/>
                  <a:pt x="4351783" y="5238146"/>
                </a:cubicBezTo>
                <a:cubicBezTo>
                  <a:pt x="4287303" y="5274991"/>
                  <a:pt x="4222822" y="5307232"/>
                  <a:pt x="4167554" y="5334866"/>
                </a:cubicBezTo>
                <a:cubicBezTo>
                  <a:pt x="4144525" y="5348683"/>
                  <a:pt x="4126102" y="5353289"/>
                  <a:pt x="4112285" y="5367106"/>
                </a:cubicBezTo>
                <a:cubicBezTo>
                  <a:pt x="4107679" y="5367105"/>
                  <a:pt x="4107679" y="5367105"/>
                  <a:pt x="4103074" y="5367106"/>
                </a:cubicBezTo>
                <a:cubicBezTo>
                  <a:pt x="4098468" y="5367106"/>
                  <a:pt x="4084651" y="5367106"/>
                  <a:pt x="4061622" y="5380923"/>
                </a:cubicBezTo>
                <a:cubicBezTo>
                  <a:pt x="4052411" y="5385528"/>
                  <a:pt x="4038593" y="5394740"/>
                  <a:pt x="4029382" y="5399345"/>
                </a:cubicBezTo>
                <a:cubicBezTo>
                  <a:pt x="3987930" y="5413163"/>
                  <a:pt x="3937268" y="5426980"/>
                  <a:pt x="3923451" y="5440797"/>
                </a:cubicBezTo>
                <a:cubicBezTo>
                  <a:pt x="3932662" y="5426979"/>
                  <a:pt x="3877393" y="5454614"/>
                  <a:pt x="3863576" y="5463824"/>
                </a:cubicBezTo>
                <a:cubicBezTo>
                  <a:pt x="3845153" y="5459219"/>
                  <a:pt x="3812913" y="5482248"/>
                  <a:pt x="3776067" y="5486853"/>
                </a:cubicBezTo>
                <a:cubicBezTo>
                  <a:pt x="3771461" y="5486854"/>
                  <a:pt x="3776067" y="5496065"/>
                  <a:pt x="3762250" y="5496065"/>
                </a:cubicBezTo>
                <a:cubicBezTo>
                  <a:pt x="3753039" y="5491459"/>
                  <a:pt x="3720799" y="5500671"/>
                  <a:pt x="3725404" y="5505276"/>
                </a:cubicBezTo>
                <a:cubicBezTo>
                  <a:pt x="3711587" y="5496065"/>
                  <a:pt x="3683953" y="5514488"/>
                  <a:pt x="3674741" y="5509882"/>
                </a:cubicBezTo>
                <a:cubicBezTo>
                  <a:pt x="3674741" y="5519093"/>
                  <a:pt x="3670136" y="5523698"/>
                  <a:pt x="3665530" y="5528305"/>
                </a:cubicBezTo>
                <a:cubicBezTo>
                  <a:pt x="3656318" y="5532911"/>
                  <a:pt x="3651713" y="5532911"/>
                  <a:pt x="3642501" y="5537515"/>
                </a:cubicBezTo>
                <a:cubicBezTo>
                  <a:pt x="3610261" y="5546728"/>
                  <a:pt x="3568810" y="5551333"/>
                  <a:pt x="3531964" y="5555939"/>
                </a:cubicBezTo>
                <a:cubicBezTo>
                  <a:pt x="3522752" y="5555939"/>
                  <a:pt x="3513541" y="5551333"/>
                  <a:pt x="3513541" y="5551333"/>
                </a:cubicBezTo>
                <a:cubicBezTo>
                  <a:pt x="3508935" y="5555939"/>
                  <a:pt x="3504329" y="5555939"/>
                  <a:pt x="3499724" y="5560545"/>
                </a:cubicBezTo>
                <a:cubicBezTo>
                  <a:pt x="3495118" y="5560545"/>
                  <a:pt x="3495118" y="5560545"/>
                  <a:pt x="3495118" y="5560545"/>
                </a:cubicBezTo>
                <a:cubicBezTo>
                  <a:pt x="3462878" y="5551333"/>
                  <a:pt x="3416821" y="5565150"/>
                  <a:pt x="3379975" y="5574362"/>
                </a:cubicBezTo>
                <a:cubicBezTo>
                  <a:pt x="3379975" y="5569755"/>
                  <a:pt x="3379975" y="5569755"/>
                  <a:pt x="3379975" y="5569755"/>
                </a:cubicBezTo>
                <a:cubicBezTo>
                  <a:pt x="3366158" y="5565150"/>
                  <a:pt x="3361552" y="5583573"/>
                  <a:pt x="3356946" y="5569756"/>
                </a:cubicBezTo>
                <a:cubicBezTo>
                  <a:pt x="3333918" y="5569756"/>
                  <a:pt x="3347735" y="5578967"/>
                  <a:pt x="3329312" y="5578967"/>
                </a:cubicBezTo>
                <a:cubicBezTo>
                  <a:pt x="3329312" y="5574362"/>
                  <a:pt x="3320101" y="5574362"/>
                  <a:pt x="3315495" y="5569756"/>
                </a:cubicBezTo>
                <a:cubicBezTo>
                  <a:pt x="3297072" y="5578967"/>
                  <a:pt x="3278649" y="5578967"/>
                  <a:pt x="3255620" y="5574362"/>
                </a:cubicBezTo>
                <a:cubicBezTo>
                  <a:pt x="3246409" y="5588179"/>
                  <a:pt x="3218775" y="5578967"/>
                  <a:pt x="3209563" y="5583573"/>
                </a:cubicBezTo>
                <a:cubicBezTo>
                  <a:pt x="3209564" y="5578967"/>
                  <a:pt x="3204957" y="5578967"/>
                  <a:pt x="3204957" y="5578967"/>
                </a:cubicBezTo>
                <a:cubicBezTo>
                  <a:pt x="3177323" y="5588179"/>
                  <a:pt x="3154294" y="5583573"/>
                  <a:pt x="3131266" y="5583573"/>
                </a:cubicBezTo>
                <a:lnTo>
                  <a:pt x="3122176" y="5583573"/>
                </a:lnTo>
                <a:lnTo>
                  <a:pt x="3072847" y="5585832"/>
                </a:lnTo>
                <a:lnTo>
                  <a:pt x="3062180" y="5588179"/>
                </a:lnTo>
                <a:lnTo>
                  <a:pt x="3065288" y="5586179"/>
                </a:lnTo>
                <a:lnTo>
                  <a:pt x="3001837" y="5589085"/>
                </a:lnTo>
                <a:cubicBezTo>
                  <a:pt x="2840375" y="5592138"/>
                  <a:pt x="2677977" y="5582257"/>
                  <a:pt x="2514861" y="5559930"/>
                </a:cubicBezTo>
                <a:cubicBezTo>
                  <a:pt x="2384509" y="5542375"/>
                  <a:pt x="2257185" y="5514172"/>
                  <a:pt x="2133989" y="5473661"/>
                </a:cubicBezTo>
                <a:lnTo>
                  <a:pt x="2031916" y="5434193"/>
                </a:lnTo>
                <a:lnTo>
                  <a:pt x="2081737" y="5455765"/>
                </a:lnTo>
                <a:cubicBezTo>
                  <a:pt x="2099584" y="5462674"/>
                  <a:pt x="2115704" y="5468431"/>
                  <a:pt x="2127218" y="5473037"/>
                </a:cubicBezTo>
                <a:cubicBezTo>
                  <a:pt x="2191697" y="5496065"/>
                  <a:pt x="2242361" y="5523699"/>
                  <a:pt x="2293024" y="5542122"/>
                </a:cubicBezTo>
                <a:cubicBezTo>
                  <a:pt x="2329870" y="5551333"/>
                  <a:pt x="2380533" y="5565150"/>
                  <a:pt x="2421984" y="5574362"/>
                </a:cubicBezTo>
                <a:cubicBezTo>
                  <a:pt x="2445013" y="5588179"/>
                  <a:pt x="2477253" y="5592785"/>
                  <a:pt x="2509493" y="5597390"/>
                </a:cubicBezTo>
                <a:cubicBezTo>
                  <a:pt x="2523310" y="5611207"/>
                  <a:pt x="2569368" y="5620419"/>
                  <a:pt x="2615425" y="5629630"/>
                </a:cubicBezTo>
                <a:cubicBezTo>
                  <a:pt x="2661482" y="5638841"/>
                  <a:pt x="2707539" y="5648053"/>
                  <a:pt x="2721356" y="5661870"/>
                </a:cubicBezTo>
                <a:cubicBezTo>
                  <a:pt x="2735174" y="5661870"/>
                  <a:pt x="2758202" y="5666476"/>
                  <a:pt x="2762809" y="5671081"/>
                </a:cubicBezTo>
                <a:cubicBezTo>
                  <a:pt x="2776625" y="5661870"/>
                  <a:pt x="2827289" y="5671081"/>
                  <a:pt x="2831894" y="5680293"/>
                </a:cubicBezTo>
                <a:cubicBezTo>
                  <a:pt x="2836500" y="5680293"/>
                  <a:pt x="2845711" y="5680293"/>
                  <a:pt x="2850317" y="5680292"/>
                </a:cubicBezTo>
                <a:cubicBezTo>
                  <a:pt x="2850317" y="5694110"/>
                  <a:pt x="2891768" y="5684897"/>
                  <a:pt x="2924008" y="5694110"/>
                </a:cubicBezTo>
                <a:cubicBezTo>
                  <a:pt x="2928614" y="5694110"/>
                  <a:pt x="2928614" y="5694110"/>
                  <a:pt x="2928614" y="5694110"/>
                </a:cubicBezTo>
                <a:cubicBezTo>
                  <a:pt x="2928614" y="5694110"/>
                  <a:pt x="2928614" y="5698715"/>
                  <a:pt x="2928614" y="5698715"/>
                </a:cubicBezTo>
                <a:cubicBezTo>
                  <a:pt x="2933220" y="5698715"/>
                  <a:pt x="2933220" y="5698715"/>
                  <a:pt x="2937825" y="5698715"/>
                </a:cubicBezTo>
                <a:cubicBezTo>
                  <a:pt x="2937825" y="5698715"/>
                  <a:pt x="2937825" y="5698715"/>
                  <a:pt x="2937825" y="5694109"/>
                </a:cubicBezTo>
                <a:cubicBezTo>
                  <a:pt x="2937825" y="5694109"/>
                  <a:pt x="2933220" y="5694110"/>
                  <a:pt x="2933220" y="5694110"/>
                </a:cubicBezTo>
                <a:cubicBezTo>
                  <a:pt x="2942431" y="5694110"/>
                  <a:pt x="2956248" y="5694110"/>
                  <a:pt x="2956248" y="5689504"/>
                </a:cubicBezTo>
                <a:cubicBezTo>
                  <a:pt x="3034546" y="5698715"/>
                  <a:pt x="3112843" y="5703321"/>
                  <a:pt x="3195746" y="5698714"/>
                </a:cubicBezTo>
                <a:cubicBezTo>
                  <a:pt x="3227986" y="5694110"/>
                  <a:pt x="3251015" y="5694110"/>
                  <a:pt x="3287860" y="5694110"/>
                </a:cubicBezTo>
                <a:cubicBezTo>
                  <a:pt x="3329312" y="5689504"/>
                  <a:pt x="3389186" y="5680292"/>
                  <a:pt x="3444455" y="5675687"/>
                </a:cubicBezTo>
                <a:cubicBezTo>
                  <a:pt x="3504328" y="5666476"/>
                  <a:pt x="3559598" y="5657263"/>
                  <a:pt x="3605655" y="5648053"/>
                </a:cubicBezTo>
                <a:cubicBezTo>
                  <a:pt x="3642502" y="5643446"/>
                  <a:pt x="3660924" y="5638841"/>
                  <a:pt x="3702376" y="5629630"/>
                </a:cubicBezTo>
                <a:cubicBezTo>
                  <a:pt x="3711587" y="5625024"/>
                  <a:pt x="3725404" y="5625024"/>
                  <a:pt x="3734617" y="5625024"/>
                </a:cubicBezTo>
                <a:cubicBezTo>
                  <a:pt x="3757644" y="5620419"/>
                  <a:pt x="3776067" y="5606602"/>
                  <a:pt x="3799096" y="5606602"/>
                </a:cubicBezTo>
                <a:cubicBezTo>
                  <a:pt x="3799096" y="5606602"/>
                  <a:pt x="3799096" y="5611207"/>
                  <a:pt x="3799096" y="5611207"/>
                </a:cubicBezTo>
                <a:cubicBezTo>
                  <a:pt x="3794490" y="5611207"/>
                  <a:pt x="3799096" y="5615813"/>
                  <a:pt x="3803702" y="5611207"/>
                </a:cubicBezTo>
                <a:cubicBezTo>
                  <a:pt x="3808308" y="5611207"/>
                  <a:pt x="3812913" y="5611207"/>
                  <a:pt x="3812913" y="5611207"/>
                </a:cubicBezTo>
                <a:cubicBezTo>
                  <a:pt x="3812913" y="5606602"/>
                  <a:pt x="3817519" y="5606602"/>
                  <a:pt x="3817519" y="5606602"/>
                </a:cubicBezTo>
                <a:cubicBezTo>
                  <a:pt x="3817519" y="5611206"/>
                  <a:pt x="3822125" y="5611207"/>
                  <a:pt x="3826730" y="5611207"/>
                </a:cubicBezTo>
                <a:cubicBezTo>
                  <a:pt x="3831336" y="5606602"/>
                  <a:pt x="3826730" y="5606602"/>
                  <a:pt x="3826730" y="5601996"/>
                </a:cubicBezTo>
                <a:cubicBezTo>
                  <a:pt x="3826730" y="5601996"/>
                  <a:pt x="3831336" y="5601996"/>
                  <a:pt x="3831336" y="5601996"/>
                </a:cubicBezTo>
                <a:cubicBezTo>
                  <a:pt x="3835942" y="5601996"/>
                  <a:pt x="3840547" y="5597390"/>
                  <a:pt x="3840547" y="5597390"/>
                </a:cubicBezTo>
                <a:cubicBezTo>
                  <a:pt x="3840547" y="5592785"/>
                  <a:pt x="3835942" y="5592785"/>
                  <a:pt x="3831336" y="5592785"/>
                </a:cubicBezTo>
                <a:cubicBezTo>
                  <a:pt x="3831336" y="5597390"/>
                  <a:pt x="3831336" y="5597390"/>
                  <a:pt x="3831336" y="5597390"/>
                </a:cubicBezTo>
                <a:cubicBezTo>
                  <a:pt x="3826730" y="5592785"/>
                  <a:pt x="3826730" y="5592785"/>
                  <a:pt x="3826730" y="5592785"/>
                </a:cubicBezTo>
                <a:cubicBezTo>
                  <a:pt x="3863577" y="5588179"/>
                  <a:pt x="3918845" y="5574362"/>
                  <a:pt x="3941873" y="5555939"/>
                </a:cubicBezTo>
                <a:cubicBezTo>
                  <a:pt x="3983325" y="5546728"/>
                  <a:pt x="4043200" y="5523699"/>
                  <a:pt x="4116891" y="5491458"/>
                </a:cubicBezTo>
                <a:cubicBezTo>
                  <a:pt x="4116891" y="5496065"/>
                  <a:pt x="4116891" y="5496065"/>
                  <a:pt x="4116891" y="5496065"/>
                </a:cubicBezTo>
                <a:cubicBezTo>
                  <a:pt x="4116891" y="5496065"/>
                  <a:pt x="4112285" y="5496065"/>
                  <a:pt x="4112285" y="5496065"/>
                </a:cubicBezTo>
                <a:cubicBezTo>
                  <a:pt x="4107679" y="5500671"/>
                  <a:pt x="4103074" y="5500671"/>
                  <a:pt x="4107679" y="5505276"/>
                </a:cubicBezTo>
                <a:cubicBezTo>
                  <a:pt x="4107679" y="5505276"/>
                  <a:pt x="4112285" y="5505276"/>
                  <a:pt x="4116891" y="5500671"/>
                </a:cubicBezTo>
                <a:cubicBezTo>
                  <a:pt x="4121496" y="5500671"/>
                  <a:pt x="4121496" y="5500671"/>
                  <a:pt x="4126102" y="5496065"/>
                </a:cubicBezTo>
                <a:cubicBezTo>
                  <a:pt x="4126102" y="5500671"/>
                  <a:pt x="4130708" y="5500671"/>
                  <a:pt x="4139919" y="5500671"/>
                </a:cubicBezTo>
                <a:cubicBezTo>
                  <a:pt x="4139919" y="5498368"/>
                  <a:pt x="4139919" y="5496064"/>
                  <a:pt x="4138768" y="5494913"/>
                </a:cubicBezTo>
                <a:lnTo>
                  <a:pt x="4136082" y="5495297"/>
                </a:lnTo>
                <a:lnTo>
                  <a:pt x="4144525" y="5486853"/>
                </a:lnTo>
                <a:cubicBezTo>
                  <a:pt x="4139919" y="5486854"/>
                  <a:pt x="4135314" y="5486854"/>
                  <a:pt x="4130708" y="5486854"/>
                </a:cubicBezTo>
                <a:cubicBezTo>
                  <a:pt x="4144526" y="5473037"/>
                  <a:pt x="4153738" y="5463825"/>
                  <a:pt x="4176765" y="5454614"/>
                </a:cubicBezTo>
                <a:cubicBezTo>
                  <a:pt x="4172159" y="5459219"/>
                  <a:pt x="4176765" y="5459219"/>
                  <a:pt x="4181371" y="5459219"/>
                </a:cubicBezTo>
                <a:cubicBezTo>
                  <a:pt x="4204399" y="5450008"/>
                  <a:pt x="4227428" y="5426980"/>
                  <a:pt x="4241245" y="5422374"/>
                </a:cubicBezTo>
                <a:cubicBezTo>
                  <a:pt x="4241245" y="5422374"/>
                  <a:pt x="4241245" y="5426980"/>
                  <a:pt x="4236640" y="5426980"/>
                </a:cubicBezTo>
                <a:cubicBezTo>
                  <a:pt x="4268881" y="5413163"/>
                  <a:pt x="4291908" y="5390134"/>
                  <a:pt x="4305725" y="5394740"/>
                </a:cubicBezTo>
                <a:cubicBezTo>
                  <a:pt x="4301120" y="5394740"/>
                  <a:pt x="4305725" y="5390133"/>
                  <a:pt x="4310331" y="5390134"/>
                </a:cubicBezTo>
                <a:cubicBezTo>
                  <a:pt x="4319543" y="5376316"/>
                  <a:pt x="4296514" y="5390134"/>
                  <a:pt x="4291908" y="5390134"/>
                </a:cubicBezTo>
                <a:cubicBezTo>
                  <a:pt x="4319543" y="5376316"/>
                  <a:pt x="4328754" y="5376317"/>
                  <a:pt x="4337965" y="5362500"/>
                </a:cubicBezTo>
                <a:cubicBezTo>
                  <a:pt x="4342572" y="5367106"/>
                  <a:pt x="4333360" y="5376317"/>
                  <a:pt x="4347177" y="5367106"/>
                </a:cubicBezTo>
                <a:cubicBezTo>
                  <a:pt x="4351784" y="5357894"/>
                  <a:pt x="4347177" y="5362500"/>
                  <a:pt x="4356388" y="5353289"/>
                </a:cubicBezTo>
                <a:cubicBezTo>
                  <a:pt x="4356389" y="5348683"/>
                  <a:pt x="4360994" y="5348683"/>
                  <a:pt x="4360994" y="5348683"/>
                </a:cubicBezTo>
                <a:cubicBezTo>
                  <a:pt x="4365600" y="5344077"/>
                  <a:pt x="4370206" y="5344077"/>
                  <a:pt x="4370206" y="5339471"/>
                </a:cubicBezTo>
                <a:cubicBezTo>
                  <a:pt x="4370206" y="5334866"/>
                  <a:pt x="4365600" y="5334865"/>
                  <a:pt x="4360994" y="5339471"/>
                </a:cubicBezTo>
                <a:cubicBezTo>
                  <a:pt x="4360994" y="5339471"/>
                  <a:pt x="4360994" y="5339471"/>
                  <a:pt x="4356388" y="5339471"/>
                </a:cubicBezTo>
                <a:cubicBezTo>
                  <a:pt x="4397840" y="5316443"/>
                  <a:pt x="4407051" y="5302626"/>
                  <a:pt x="4457714" y="5270386"/>
                </a:cubicBezTo>
                <a:cubicBezTo>
                  <a:pt x="4476137" y="5279597"/>
                  <a:pt x="4462320" y="5265780"/>
                  <a:pt x="4494560" y="5261175"/>
                </a:cubicBezTo>
                <a:cubicBezTo>
                  <a:pt x="4494560" y="5265780"/>
                  <a:pt x="4494560" y="5265780"/>
                  <a:pt x="4494560" y="5265780"/>
                </a:cubicBezTo>
                <a:cubicBezTo>
                  <a:pt x="4489954" y="5270386"/>
                  <a:pt x="4494561" y="5270386"/>
                  <a:pt x="4499167" y="5265780"/>
                </a:cubicBezTo>
                <a:cubicBezTo>
                  <a:pt x="4503772" y="5265780"/>
                  <a:pt x="4508377" y="5261175"/>
                  <a:pt x="4508377" y="5256569"/>
                </a:cubicBezTo>
                <a:cubicBezTo>
                  <a:pt x="4512983" y="5251963"/>
                  <a:pt x="4512983" y="5251963"/>
                  <a:pt x="4512983" y="5251963"/>
                </a:cubicBezTo>
                <a:cubicBezTo>
                  <a:pt x="4522194" y="5247358"/>
                  <a:pt x="4522194" y="5242752"/>
                  <a:pt x="4517589" y="5238146"/>
                </a:cubicBezTo>
                <a:cubicBezTo>
                  <a:pt x="4526800" y="5238145"/>
                  <a:pt x="4531406" y="5228934"/>
                  <a:pt x="4536012" y="5224329"/>
                </a:cubicBezTo>
                <a:cubicBezTo>
                  <a:pt x="4526800" y="5228935"/>
                  <a:pt x="4517589" y="5233540"/>
                  <a:pt x="4508377" y="5238146"/>
                </a:cubicBezTo>
                <a:cubicBezTo>
                  <a:pt x="4508377" y="5242752"/>
                  <a:pt x="4508377" y="5247358"/>
                  <a:pt x="4508377" y="5247358"/>
                </a:cubicBezTo>
                <a:cubicBezTo>
                  <a:pt x="4508377" y="5247358"/>
                  <a:pt x="4503772" y="5247357"/>
                  <a:pt x="4503772" y="5251963"/>
                </a:cubicBezTo>
                <a:cubicBezTo>
                  <a:pt x="4503772" y="5251963"/>
                  <a:pt x="4499166" y="5251963"/>
                  <a:pt x="4499166" y="5251963"/>
                </a:cubicBezTo>
                <a:cubicBezTo>
                  <a:pt x="4494560" y="5251962"/>
                  <a:pt x="4494560" y="5256569"/>
                  <a:pt x="4494560" y="5261175"/>
                </a:cubicBezTo>
                <a:cubicBezTo>
                  <a:pt x="4471531" y="5251963"/>
                  <a:pt x="4443897" y="5256569"/>
                  <a:pt x="4411657" y="5288809"/>
                </a:cubicBezTo>
                <a:cubicBezTo>
                  <a:pt x="4407051" y="5288809"/>
                  <a:pt x="4402446" y="5293415"/>
                  <a:pt x="4402446" y="5288809"/>
                </a:cubicBezTo>
                <a:cubicBezTo>
                  <a:pt x="4407051" y="5288809"/>
                  <a:pt x="4407052" y="5284203"/>
                  <a:pt x="4402446" y="5284203"/>
                </a:cubicBezTo>
                <a:cubicBezTo>
                  <a:pt x="4402446" y="5284203"/>
                  <a:pt x="4402446" y="5284203"/>
                  <a:pt x="4397840" y="5288809"/>
                </a:cubicBezTo>
                <a:cubicBezTo>
                  <a:pt x="4397840" y="5288809"/>
                  <a:pt x="4393234" y="5288809"/>
                  <a:pt x="4393234" y="5288809"/>
                </a:cubicBezTo>
                <a:cubicBezTo>
                  <a:pt x="4404749" y="5274991"/>
                  <a:pt x="4416263" y="5264629"/>
                  <a:pt x="4430080" y="5255992"/>
                </a:cubicBezTo>
                <a:lnTo>
                  <a:pt x="4476137" y="5235582"/>
                </a:lnTo>
                <a:lnTo>
                  <a:pt x="4476137" y="5238146"/>
                </a:lnTo>
                <a:cubicBezTo>
                  <a:pt x="4480744" y="5238146"/>
                  <a:pt x="4480744" y="5238146"/>
                  <a:pt x="4480743" y="5233540"/>
                </a:cubicBezTo>
                <a:cubicBezTo>
                  <a:pt x="4489954" y="5233540"/>
                  <a:pt x="4489954" y="5228935"/>
                  <a:pt x="4499166" y="5224329"/>
                </a:cubicBezTo>
                <a:cubicBezTo>
                  <a:pt x="4499166" y="5224329"/>
                  <a:pt x="4499167" y="5228935"/>
                  <a:pt x="4494560" y="5228935"/>
                </a:cubicBezTo>
                <a:cubicBezTo>
                  <a:pt x="4494560" y="5228935"/>
                  <a:pt x="4499167" y="5228935"/>
                  <a:pt x="4499167" y="5228935"/>
                </a:cubicBezTo>
                <a:cubicBezTo>
                  <a:pt x="4499167" y="5228935"/>
                  <a:pt x="4503773" y="5224329"/>
                  <a:pt x="4503773" y="5224329"/>
                </a:cubicBezTo>
                <a:cubicBezTo>
                  <a:pt x="4531406" y="5210512"/>
                  <a:pt x="4554434" y="5210512"/>
                  <a:pt x="4577463" y="5187484"/>
                </a:cubicBezTo>
                <a:cubicBezTo>
                  <a:pt x="4568252" y="5196695"/>
                  <a:pt x="4577463" y="5192089"/>
                  <a:pt x="4586675" y="5192089"/>
                </a:cubicBezTo>
                <a:cubicBezTo>
                  <a:pt x="4572858" y="5205906"/>
                  <a:pt x="4559040" y="5205906"/>
                  <a:pt x="4563647" y="5215118"/>
                </a:cubicBezTo>
                <a:cubicBezTo>
                  <a:pt x="4591280" y="5192089"/>
                  <a:pt x="4609703" y="5178272"/>
                  <a:pt x="4651155" y="5155244"/>
                </a:cubicBezTo>
                <a:cubicBezTo>
                  <a:pt x="4651155" y="5159849"/>
                  <a:pt x="4655761" y="5155244"/>
                  <a:pt x="4660366" y="5155244"/>
                </a:cubicBezTo>
                <a:cubicBezTo>
                  <a:pt x="4664973" y="5150638"/>
                  <a:pt x="4669578" y="5146032"/>
                  <a:pt x="4664972" y="5146032"/>
                </a:cubicBezTo>
                <a:cubicBezTo>
                  <a:pt x="4674183" y="5141427"/>
                  <a:pt x="4678790" y="5132215"/>
                  <a:pt x="4688001" y="5118398"/>
                </a:cubicBezTo>
                <a:cubicBezTo>
                  <a:pt x="4692606" y="5123004"/>
                  <a:pt x="4683395" y="5132215"/>
                  <a:pt x="4692607" y="5127610"/>
                </a:cubicBezTo>
                <a:cubicBezTo>
                  <a:pt x="4692606" y="5123004"/>
                  <a:pt x="4701818" y="5118398"/>
                  <a:pt x="4701818" y="5113792"/>
                </a:cubicBezTo>
                <a:cubicBezTo>
                  <a:pt x="4701818" y="5113792"/>
                  <a:pt x="4706425" y="5113792"/>
                  <a:pt x="4706424" y="5109187"/>
                </a:cubicBezTo>
                <a:cubicBezTo>
                  <a:pt x="4711029" y="5109187"/>
                  <a:pt x="4711029" y="5109187"/>
                  <a:pt x="4711029" y="5109187"/>
                </a:cubicBezTo>
                <a:cubicBezTo>
                  <a:pt x="4711030" y="5104581"/>
                  <a:pt x="4711030" y="5104581"/>
                  <a:pt x="4711030" y="5104581"/>
                </a:cubicBezTo>
                <a:cubicBezTo>
                  <a:pt x="4706424" y="5109187"/>
                  <a:pt x="4706424" y="5109187"/>
                  <a:pt x="4706424" y="5109187"/>
                </a:cubicBezTo>
                <a:cubicBezTo>
                  <a:pt x="4701818" y="5109187"/>
                  <a:pt x="4701818" y="5109187"/>
                  <a:pt x="4701818" y="5109187"/>
                </a:cubicBezTo>
                <a:cubicBezTo>
                  <a:pt x="4720241" y="5095370"/>
                  <a:pt x="4720241" y="5095370"/>
                  <a:pt x="4720241" y="5095370"/>
                </a:cubicBezTo>
                <a:cubicBezTo>
                  <a:pt x="4715635" y="5099975"/>
                  <a:pt x="4715635" y="5104581"/>
                  <a:pt x="4720241" y="5099975"/>
                </a:cubicBezTo>
                <a:cubicBezTo>
                  <a:pt x="4761692" y="5063130"/>
                  <a:pt x="4793932" y="5012467"/>
                  <a:pt x="4830779" y="4966410"/>
                </a:cubicBezTo>
                <a:cubicBezTo>
                  <a:pt x="4863018" y="4915748"/>
                  <a:pt x="4895258" y="4869691"/>
                  <a:pt x="4927498" y="4823634"/>
                </a:cubicBezTo>
                <a:cubicBezTo>
                  <a:pt x="4936711" y="4823634"/>
                  <a:pt x="4936710" y="4828240"/>
                  <a:pt x="4936710" y="4837451"/>
                </a:cubicBezTo>
                <a:cubicBezTo>
                  <a:pt x="4959738" y="4795999"/>
                  <a:pt x="4978162" y="4768366"/>
                  <a:pt x="4991978" y="4736126"/>
                </a:cubicBezTo>
                <a:cubicBezTo>
                  <a:pt x="5010401" y="4703885"/>
                  <a:pt x="5024218" y="4671646"/>
                  <a:pt x="5051853" y="4630195"/>
                </a:cubicBezTo>
                <a:cubicBezTo>
                  <a:pt x="5047247" y="4634800"/>
                  <a:pt x="5047247" y="4634800"/>
                  <a:pt x="5051853" y="4634799"/>
                </a:cubicBezTo>
                <a:cubicBezTo>
                  <a:pt x="5051853" y="4634799"/>
                  <a:pt x="5056460" y="4634800"/>
                  <a:pt x="5061064" y="4630195"/>
                </a:cubicBezTo>
                <a:cubicBezTo>
                  <a:pt x="5065670" y="4630194"/>
                  <a:pt x="5065670" y="4630194"/>
                  <a:pt x="5065670" y="4630194"/>
                </a:cubicBezTo>
                <a:cubicBezTo>
                  <a:pt x="5070276" y="4620983"/>
                  <a:pt x="5079487" y="4611772"/>
                  <a:pt x="5074881" y="4607166"/>
                </a:cubicBezTo>
                <a:cubicBezTo>
                  <a:pt x="5079487" y="4607166"/>
                  <a:pt x="5084093" y="4602561"/>
                  <a:pt x="5084093" y="4597955"/>
                </a:cubicBezTo>
                <a:cubicBezTo>
                  <a:pt x="5088699" y="4593349"/>
                  <a:pt x="5084093" y="4593348"/>
                  <a:pt x="5084093" y="4593348"/>
                </a:cubicBezTo>
                <a:cubicBezTo>
                  <a:pt x="5079487" y="4593349"/>
                  <a:pt x="5079487" y="4593349"/>
                  <a:pt x="5079487" y="4593349"/>
                </a:cubicBezTo>
                <a:cubicBezTo>
                  <a:pt x="5097910" y="4570321"/>
                  <a:pt x="5097910" y="4556504"/>
                  <a:pt x="5116333" y="4533475"/>
                </a:cubicBezTo>
                <a:cubicBezTo>
                  <a:pt x="5102516" y="4533475"/>
                  <a:pt x="5116333" y="4524264"/>
                  <a:pt x="5116333" y="4519658"/>
                </a:cubicBezTo>
                <a:close/>
                <a:moveTo>
                  <a:pt x="5237163" y="4192915"/>
                </a:moveTo>
                <a:lnTo>
                  <a:pt x="5237233" y="4193230"/>
                </a:lnTo>
                <a:cubicBezTo>
                  <a:pt x="5236082" y="4196108"/>
                  <a:pt x="5233779" y="4199562"/>
                  <a:pt x="5231476" y="4201864"/>
                </a:cubicBezTo>
                <a:close/>
                <a:moveTo>
                  <a:pt x="5342014" y="4155808"/>
                </a:moveTo>
                <a:cubicBezTo>
                  <a:pt x="5346619" y="4160413"/>
                  <a:pt x="5342013" y="4165020"/>
                  <a:pt x="5337408" y="4160414"/>
                </a:cubicBezTo>
                <a:cubicBezTo>
                  <a:pt x="5342013" y="4160414"/>
                  <a:pt x="5342013" y="4160414"/>
                  <a:pt x="5342014" y="4155808"/>
                </a:cubicBezTo>
                <a:close/>
                <a:moveTo>
                  <a:pt x="5306843" y="4097190"/>
                </a:moveTo>
                <a:lnTo>
                  <a:pt x="5305168" y="4100540"/>
                </a:lnTo>
                <a:cubicBezTo>
                  <a:pt x="5305168" y="4105145"/>
                  <a:pt x="5305168" y="4105145"/>
                  <a:pt x="5305168" y="4105145"/>
                </a:cubicBezTo>
                <a:cubicBezTo>
                  <a:pt x="5305168" y="4105145"/>
                  <a:pt x="5305168" y="4105145"/>
                  <a:pt x="5300562" y="4109751"/>
                </a:cubicBezTo>
                <a:cubicBezTo>
                  <a:pt x="5300562" y="4105146"/>
                  <a:pt x="5305168" y="4100540"/>
                  <a:pt x="5300562" y="4100539"/>
                </a:cubicBezTo>
                <a:close/>
                <a:moveTo>
                  <a:pt x="5312515" y="4088587"/>
                </a:moveTo>
                <a:lnTo>
                  <a:pt x="5308118" y="4096510"/>
                </a:lnTo>
                <a:lnTo>
                  <a:pt x="5306843" y="4097190"/>
                </a:lnTo>
                <a:lnTo>
                  <a:pt x="5309774" y="4091329"/>
                </a:lnTo>
                <a:close/>
                <a:moveTo>
                  <a:pt x="5319784" y="4072905"/>
                </a:moveTo>
                <a:lnTo>
                  <a:pt x="5323591" y="4072906"/>
                </a:lnTo>
                <a:cubicBezTo>
                  <a:pt x="5318986" y="4077512"/>
                  <a:pt x="5314379" y="4082116"/>
                  <a:pt x="5314379" y="4086723"/>
                </a:cubicBezTo>
                <a:lnTo>
                  <a:pt x="5312515" y="4088587"/>
                </a:lnTo>
                <a:lnTo>
                  <a:pt x="5316106" y="4082116"/>
                </a:lnTo>
                <a:close/>
                <a:moveTo>
                  <a:pt x="5322699" y="4065600"/>
                </a:moveTo>
                <a:lnTo>
                  <a:pt x="5319784" y="4072905"/>
                </a:lnTo>
                <a:lnTo>
                  <a:pt x="5318985" y="4072906"/>
                </a:lnTo>
                <a:close/>
                <a:moveTo>
                  <a:pt x="4981290" y="4036063"/>
                </a:moveTo>
                <a:lnTo>
                  <a:pt x="4971550" y="4040500"/>
                </a:lnTo>
                <a:lnTo>
                  <a:pt x="4967006" y="4053515"/>
                </a:lnTo>
                <a:cubicBezTo>
                  <a:pt x="4967006" y="4049758"/>
                  <a:pt x="4967006" y="4049758"/>
                  <a:pt x="4967006" y="4049758"/>
                </a:cubicBezTo>
                <a:cubicBezTo>
                  <a:pt x="4967006" y="4049758"/>
                  <a:pt x="4963246" y="4053515"/>
                  <a:pt x="4963246" y="4057273"/>
                </a:cubicBezTo>
                <a:cubicBezTo>
                  <a:pt x="4959486" y="4057272"/>
                  <a:pt x="4959486" y="4061029"/>
                  <a:pt x="4959486" y="4061029"/>
                </a:cubicBezTo>
                <a:cubicBezTo>
                  <a:pt x="4940684" y="4098603"/>
                  <a:pt x="4918122" y="4128661"/>
                  <a:pt x="4891800" y="4147448"/>
                </a:cubicBezTo>
                <a:cubicBezTo>
                  <a:pt x="4895560" y="4147447"/>
                  <a:pt x="4895560" y="4143690"/>
                  <a:pt x="4895560" y="4143690"/>
                </a:cubicBezTo>
                <a:cubicBezTo>
                  <a:pt x="4895560" y="4139933"/>
                  <a:pt x="4895560" y="4139933"/>
                  <a:pt x="4891800" y="4139933"/>
                </a:cubicBezTo>
                <a:cubicBezTo>
                  <a:pt x="4891800" y="4139933"/>
                  <a:pt x="4891800" y="4143690"/>
                  <a:pt x="4891800" y="4143690"/>
                </a:cubicBezTo>
                <a:cubicBezTo>
                  <a:pt x="4891800" y="4143690"/>
                  <a:pt x="4891800" y="4143690"/>
                  <a:pt x="4891800" y="4147448"/>
                </a:cubicBezTo>
                <a:cubicBezTo>
                  <a:pt x="4888039" y="4147448"/>
                  <a:pt x="4888039" y="4151205"/>
                  <a:pt x="4888039" y="4151205"/>
                </a:cubicBezTo>
                <a:cubicBezTo>
                  <a:pt x="4884279" y="4147447"/>
                  <a:pt x="4876758" y="4158719"/>
                  <a:pt x="4869238" y="4169991"/>
                </a:cubicBezTo>
                <a:cubicBezTo>
                  <a:pt x="4872998" y="4173749"/>
                  <a:pt x="4876758" y="4166234"/>
                  <a:pt x="4876758" y="4166234"/>
                </a:cubicBezTo>
                <a:cubicBezTo>
                  <a:pt x="4876758" y="4169991"/>
                  <a:pt x="4876758" y="4169991"/>
                  <a:pt x="4876758" y="4169991"/>
                </a:cubicBezTo>
                <a:cubicBezTo>
                  <a:pt x="4876758" y="4173749"/>
                  <a:pt x="4876758" y="4173749"/>
                  <a:pt x="4876758" y="4173749"/>
                </a:cubicBezTo>
                <a:cubicBezTo>
                  <a:pt x="4876758" y="4173749"/>
                  <a:pt x="4880519" y="4169990"/>
                  <a:pt x="4880519" y="4169990"/>
                </a:cubicBezTo>
                <a:cubicBezTo>
                  <a:pt x="4872998" y="4181263"/>
                  <a:pt x="4876758" y="4181262"/>
                  <a:pt x="4865477" y="4196292"/>
                </a:cubicBezTo>
                <a:cubicBezTo>
                  <a:pt x="4865477" y="4192535"/>
                  <a:pt x="4865477" y="4192535"/>
                  <a:pt x="4865477" y="4192535"/>
                </a:cubicBezTo>
                <a:cubicBezTo>
                  <a:pt x="4865477" y="4192535"/>
                  <a:pt x="4865477" y="4192535"/>
                  <a:pt x="4869238" y="4188778"/>
                </a:cubicBezTo>
                <a:cubicBezTo>
                  <a:pt x="4869238" y="4185021"/>
                  <a:pt x="4869238" y="4185021"/>
                  <a:pt x="4869238" y="4185021"/>
                </a:cubicBezTo>
                <a:cubicBezTo>
                  <a:pt x="4865477" y="4185020"/>
                  <a:pt x="4861717" y="4188778"/>
                  <a:pt x="4861717" y="4192535"/>
                </a:cubicBezTo>
                <a:cubicBezTo>
                  <a:pt x="4861717" y="4192535"/>
                  <a:pt x="4857957" y="4192535"/>
                  <a:pt x="4857957" y="4196292"/>
                </a:cubicBezTo>
                <a:cubicBezTo>
                  <a:pt x="4850436" y="4196292"/>
                  <a:pt x="4839155" y="4207563"/>
                  <a:pt x="4824114" y="4222593"/>
                </a:cubicBezTo>
                <a:cubicBezTo>
                  <a:pt x="4818474" y="4230107"/>
                  <a:pt x="4812833" y="4238562"/>
                  <a:pt x="4808133" y="4246546"/>
                </a:cubicBezTo>
                <a:lnTo>
                  <a:pt x="4803807" y="4255386"/>
                </a:lnTo>
                <a:lnTo>
                  <a:pt x="4803348" y="4274363"/>
                </a:lnTo>
                <a:cubicBezTo>
                  <a:pt x="4800382" y="4284556"/>
                  <a:pt x="4794875" y="4293232"/>
                  <a:pt x="4787261" y="4299991"/>
                </a:cubicBezTo>
                <a:lnTo>
                  <a:pt x="4766361" y="4320748"/>
                </a:lnTo>
                <a:lnTo>
                  <a:pt x="4765297" y="4321963"/>
                </a:lnTo>
                <a:lnTo>
                  <a:pt x="4773039" y="4336389"/>
                </a:lnTo>
                <a:lnTo>
                  <a:pt x="4824114" y="4271438"/>
                </a:lnTo>
                <a:cubicBezTo>
                  <a:pt x="4839155" y="4256408"/>
                  <a:pt x="4861717" y="4230108"/>
                  <a:pt x="4880519" y="4200050"/>
                </a:cubicBezTo>
                <a:cubicBezTo>
                  <a:pt x="4903081" y="4173749"/>
                  <a:pt x="4918122" y="4143689"/>
                  <a:pt x="4925643" y="4124904"/>
                </a:cubicBezTo>
                <a:cubicBezTo>
                  <a:pt x="4940684" y="4106117"/>
                  <a:pt x="4955725" y="4083574"/>
                  <a:pt x="4963246" y="4064787"/>
                </a:cubicBezTo>
                <a:cubicBezTo>
                  <a:pt x="4963246" y="4064787"/>
                  <a:pt x="4967006" y="4064786"/>
                  <a:pt x="4967006" y="4061029"/>
                </a:cubicBezTo>
                <a:cubicBezTo>
                  <a:pt x="4970767" y="4057272"/>
                  <a:pt x="4970767" y="4057272"/>
                  <a:pt x="4970767" y="4053514"/>
                </a:cubicBezTo>
                <a:close/>
                <a:moveTo>
                  <a:pt x="545930" y="4023021"/>
                </a:moveTo>
                <a:lnTo>
                  <a:pt x="598786" y="4152462"/>
                </a:lnTo>
                <a:lnTo>
                  <a:pt x="601360" y="4155129"/>
                </a:lnTo>
                <a:lnTo>
                  <a:pt x="616108" y="4179406"/>
                </a:lnTo>
                <a:lnTo>
                  <a:pt x="609272" y="4164659"/>
                </a:lnTo>
                <a:lnTo>
                  <a:pt x="574734" y="4069724"/>
                </a:lnTo>
                <a:close/>
                <a:moveTo>
                  <a:pt x="4977355" y="4003833"/>
                </a:moveTo>
                <a:lnTo>
                  <a:pt x="4970767" y="4019700"/>
                </a:lnTo>
                <a:lnTo>
                  <a:pt x="4974527" y="4014576"/>
                </a:lnTo>
                <a:lnTo>
                  <a:pt x="4974527" y="4015943"/>
                </a:lnTo>
                <a:cubicBezTo>
                  <a:pt x="4970767" y="4019700"/>
                  <a:pt x="4970767" y="4019700"/>
                  <a:pt x="4970767" y="4023457"/>
                </a:cubicBezTo>
                <a:lnTo>
                  <a:pt x="4973146" y="4023457"/>
                </a:lnTo>
                <a:lnTo>
                  <a:pt x="4975267" y="4013568"/>
                </a:lnTo>
                <a:lnTo>
                  <a:pt x="4974527" y="4014576"/>
                </a:lnTo>
                <a:lnTo>
                  <a:pt x="4974527" y="4012185"/>
                </a:lnTo>
                <a:lnTo>
                  <a:pt x="4975846" y="4010867"/>
                </a:lnTo>
                <a:close/>
                <a:moveTo>
                  <a:pt x="5034971" y="3938593"/>
                </a:moveTo>
                <a:lnTo>
                  <a:pt x="5002699" y="4000558"/>
                </a:lnTo>
                <a:lnTo>
                  <a:pt x="5016361" y="3977900"/>
                </a:lnTo>
                <a:close/>
                <a:moveTo>
                  <a:pt x="5443975" y="3887407"/>
                </a:moveTo>
                <a:lnTo>
                  <a:pt x="5443339" y="3897888"/>
                </a:lnTo>
                <a:cubicBezTo>
                  <a:pt x="5443339" y="3897888"/>
                  <a:pt x="5443339" y="3897888"/>
                  <a:pt x="5443339" y="3893284"/>
                </a:cubicBezTo>
                <a:cubicBezTo>
                  <a:pt x="5443339" y="3888678"/>
                  <a:pt x="5443339" y="3888678"/>
                  <a:pt x="5443339" y="3888678"/>
                </a:cubicBezTo>
                <a:close/>
                <a:moveTo>
                  <a:pt x="5094858" y="3865651"/>
                </a:moveTo>
                <a:lnTo>
                  <a:pt x="5095798" y="3865651"/>
                </a:lnTo>
                <a:lnTo>
                  <a:pt x="5094859" y="3869408"/>
                </a:lnTo>
                <a:cubicBezTo>
                  <a:pt x="5094859" y="3869408"/>
                  <a:pt x="5094859" y="3869408"/>
                  <a:pt x="5094858" y="3865651"/>
                </a:cubicBezTo>
                <a:close/>
                <a:moveTo>
                  <a:pt x="5086263" y="3834519"/>
                </a:moveTo>
                <a:lnTo>
                  <a:pt x="5077511" y="3856911"/>
                </a:lnTo>
                <a:lnTo>
                  <a:pt x="5055074" y="3899992"/>
                </a:lnTo>
                <a:lnTo>
                  <a:pt x="5061955" y="3902284"/>
                </a:lnTo>
                <a:cubicBezTo>
                  <a:pt x="5062895" y="3905102"/>
                  <a:pt x="5062896" y="3908860"/>
                  <a:pt x="5064776" y="3910738"/>
                </a:cubicBezTo>
                <a:cubicBezTo>
                  <a:pt x="5072296" y="3906981"/>
                  <a:pt x="5076057" y="3899466"/>
                  <a:pt x="5083577" y="3891952"/>
                </a:cubicBezTo>
                <a:cubicBezTo>
                  <a:pt x="5079817" y="3895708"/>
                  <a:pt x="5079818" y="3899465"/>
                  <a:pt x="5079818" y="3899465"/>
                </a:cubicBezTo>
                <a:cubicBezTo>
                  <a:pt x="5076056" y="3903224"/>
                  <a:pt x="5076056" y="3903224"/>
                  <a:pt x="5076056" y="3906981"/>
                </a:cubicBezTo>
                <a:cubicBezTo>
                  <a:pt x="5079817" y="3906980"/>
                  <a:pt x="5079817" y="3903223"/>
                  <a:pt x="5079817" y="3903223"/>
                </a:cubicBezTo>
                <a:cubicBezTo>
                  <a:pt x="5083577" y="3899466"/>
                  <a:pt x="5083577" y="3895709"/>
                  <a:pt x="5083577" y="3895709"/>
                </a:cubicBezTo>
                <a:cubicBezTo>
                  <a:pt x="5083577" y="3895709"/>
                  <a:pt x="5087337" y="3891952"/>
                  <a:pt x="5087337" y="3891952"/>
                </a:cubicBezTo>
                <a:cubicBezTo>
                  <a:pt x="5091098" y="3884437"/>
                  <a:pt x="5094858" y="3876922"/>
                  <a:pt x="5098618" y="3873165"/>
                </a:cubicBezTo>
                <a:cubicBezTo>
                  <a:pt x="5098618" y="3873165"/>
                  <a:pt x="5098618" y="3873165"/>
                  <a:pt x="5098618" y="3869408"/>
                </a:cubicBezTo>
                <a:cubicBezTo>
                  <a:pt x="5098618" y="3869408"/>
                  <a:pt x="5098618" y="3865651"/>
                  <a:pt x="5098618" y="3865651"/>
                </a:cubicBezTo>
                <a:lnTo>
                  <a:pt x="5095798" y="3865651"/>
                </a:lnTo>
                <a:lnTo>
                  <a:pt x="5096738" y="3861893"/>
                </a:lnTo>
                <a:cubicBezTo>
                  <a:pt x="5096738" y="3860015"/>
                  <a:pt x="5096738" y="3858135"/>
                  <a:pt x="5098619" y="3854378"/>
                </a:cubicBezTo>
                <a:cubicBezTo>
                  <a:pt x="5094858" y="3843107"/>
                  <a:pt x="5087338" y="3865650"/>
                  <a:pt x="5079817" y="3865651"/>
                </a:cubicBezTo>
                <a:cubicBezTo>
                  <a:pt x="5087338" y="3846864"/>
                  <a:pt x="5083577" y="3843107"/>
                  <a:pt x="5087337" y="3835593"/>
                </a:cubicBezTo>
                <a:close/>
                <a:moveTo>
                  <a:pt x="5087338" y="3831769"/>
                </a:moveTo>
                <a:lnTo>
                  <a:pt x="5087312" y="3831835"/>
                </a:lnTo>
                <a:lnTo>
                  <a:pt x="5087338" y="3831835"/>
                </a:lnTo>
                <a:close/>
                <a:moveTo>
                  <a:pt x="5111256" y="3770575"/>
                </a:moveTo>
                <a:lnTo>
                  <a:pt x="5101814" y="3794734"/>
                </a:lnTo>
                <a:lnTo>
                  <a:pt x="5107079" y="3785338"/>
                </a:lnTo>
                <a:cubicBezTo>
                  <a:pt x="5109430" y="3780407"/>
                  <a:pt x="5111075" y="3776062"/>
                  <a:pt x="5111662" y="3772481"/>
                </a:cubicBezTo>
                <a:close/>
                <a:moveTo>
                  <a:pt x="5166304" y="3610155"/>
                </a:moveTo>
                <a:lnTo>
                  <a:pt x="5164875" y="3613317"/>
                </a:lnTo>
                <a:lnTo>
                  <a:pt x="5144504" y="3685511"/>
                </a:lnTo>
                <a:lnTo>
                  <a:pt x="5126538" y="3731477"/>
                </a:lnTo>
                <a:lnTo>
                  <a:pt x="5130581" y="3727100"/>
                </a:lnTo>
                <a:cubicBezTo>
                  <a:pt x="5136222" y="3717238"/>
                  <a:pt x="5141862" y="3704087"/>
                  <a:pt x="5147503" y="3689057"/>
                </a:cubicBezTo>
                <a:cubicBezTo>
                  <a:pt x="5158784" y="3659000"/>
                  <a:pt x="5162544" y="3628941"/>
                  <a:pt x="5166304" y="3610155"/>
                </a:cubicBezTo>
                <a:close/>
                <a:moveTo>
                  <a:pt x="5563088" y="3368234"/>
                </a:moveTo>
                <a:cubicBezTo>
                  <a:pt x="5563088" y="3368234"/>
                  <a:pt x="5563088" y="3368234"/>
                  <a:pt x="5563088" y="3372841"/>
                </a:cubicBezTo>
                <a:lnTo>
                  <a:pt x="5562808" y="3372560"/>
                </a:lnTo>
                <a:close/>
                <a:moveTo>
                  <a:pt x="5558482" y="3363628"/>
                </a:moveTo>
                <a:lnTo>
                  <a:pt x="5558699" y="3363629"/>
                </a:lnTo>
                <a:lnTo>
                  <a:pt x="5558482" y="3368235"/>
                </a:lnTo>
                <a:cubicBezTo>
                  <a:pt x="5558482" y="3368235"/>
                  <a:pt x="5558482" y="3368235"/>
                  <a:pt x="5558482" y="3363628"/>
                </a:cubicBezTo>
                <a:close/>
                <a:moveTo>
                  <a:pt x="5549271" y="3147162"/>
                </a:moveTo>
                <a:cubicBezTo>
                  <a:pt x="5549271" y="3151767"/>
                  <a:pt x="5553877" y="3151767"/>
                  <a:pt x="5553877" y="3151767"/>
                </a:cubicBezTo>
                <a:cubicBezTo>
                  <a:pt x="5549271" y="3151767"/>
                  <a:pt x="5549271" y="3151767"/>
                  <a:pt x="5549271" y="3151767"/>
                </a:cubicBezTo>
                <a:cubicBezTo>
                  <a:pt x="5549271" y="3147162"/>
                  <a:pt x="5549271" y="3147162"/>
                  <a:pt x="5549271" y="3147162"/>
                </a:cubicBezTo>
                <a:close/>
                <a:moveTo>
                  <a:pt x="5558482" y="3096499"/>
                </a:moveTo>
                <a:cubicBezTo>
                  <a:pt x="5558482" y="3133345"/>
                  <a:pt x="5558482" y="3147162"/>
                  <a:pt x="5563088" y="3179401"/>
                </a:cubicBezTo>
                <a:cubicBezTo>
                  <a:pt x="5572300" y="3174796"/>
                  <a:pt x="5576905" y="3193219"/>
                  <a:pt x="5576905" y="3216247"/>
                </a:cubicBezTo>
                <a:cubicBezTo>
                  <a:pt x="5576904" y="3239275"/>
                  <a:pt x="5576905" y="3262303"/>
                  <a:pt x="5581511" y="3262304"/>
                </a:cubicBezTo>
                <a:cubicBezTo>
                  <a:pt x="5586117" y="3285332"/>
                  <a:pt x="5576905" y="3317572"/>
                  <a:pt x="5572300" y="3340601"/>
                </a:cubicBezTo>
                <a:cubicBezTo>
                  <a:pt x="5572300" y="3335994"/>
                  <a:pt x="5572300" y="3335994"/>
                  <a:pt x="5567693" y="3335995"/>
                </a:cubicBezTo>
                <a:cubicBezTo>
                  <a:pt x="5567693" y="3335995"/>
                  <a:pt x="5567694" y="3340601"/>
                  <a:pt x="5567694" y="3340601"/>
                </a:cubicBezTo>
                <a:cubicBezTo>
                  <a:pt x="5563088" y="3359023"/>
                  <a:pt x="5563088" y="3359023"/>
                  <a:pt x="5563088" y="3359023"/>
                </a:cubicBezTo>
                <a:cubicBezTo>
                  <a:pt x="5563088" y="3363629"/>
                  <a:pt x="5563088" y="3363629"/>
                  <a:pt x="5563088" y="3363629"/>
                </a:cubicBezTo>
                <a:lnTo>
                  <a:pt x="5558699" y="3363629"/>
                </a:lnTo>
                <a:lnTo>
                  <a:pt x="5559058" y="3356073"/>
                </a:lnTo>
                <a:cubicBezTo>
                  <a:pt x="5557331" y="3348085"/>
                  <a:pt x="5550422" y="3349811"/>
                  <a:pt x="5553877" y="3335994"/>
                </a:cubicBezTo>
                <a:cubicBezTo>
                  <a:pt x="5558482" y="3335994"/>
                  <a:pt x="5558482" y="3335994"/>
                  <a:pt x="5558482" y="3331389"/>
                </a:cubicBezTo>
                <a:cubicBezTo>
                  <a:pt x="5558482" y="3326784"/>
                  <a:pt x="5558482" y="3326784"/>
                  <a:pt x="5558482" y="3326784"/>
                </a:cubicBezTo>
                <a:cubicBezTo>
                  <a:pt x="5563088" y="3326784"/>
                  <a:pt x="5563088" y="3326784"/>
                  <a:pt x="5563088" y="3322178"/>
                </a:cubicBezTo>
                <a:cubicBezTo>
                  <a:pt x="5563088" y="3322178"/>
                  <a:pt x="5563088" y="3322178"/>
                  <a:pt x="5563088" y="3317572"/>
                </a:cubicBezTo>
                <a:cubicBezTo>
                  <a:pt x="5558482" y="3317572"/>
                  <a:pt x="5558482" y="3322178"/>
                  <a:pt x="5558482" y="3317572"/>
                </a:cubicBezTo>
                <a:cubicBezTo>
                  <a:pt x="5558482" y="3303755"/>
                  <a:pt x="5563088" y="3289937"/>
                  <a:pt x="5553877" y="3280727"/>
                </a:cubicBezTo>
                <a:cubicBezTo>
                  <a:pt x="5558482" y="3285331"/>
                  <a:pt x="5558482" y="3285331"/>
                  <a:pt x="5558482" y="3280727"/>
                </a:cubicBezTo>
                <a:cubicBezTo>
                  <a:pt x="5563088" y="3276120"/>
                  <a:pt x="5558482" y="3271514"/>
                  <a:pt x="5558482" y="3271514"/>
                </a:cubicBezTo>
                <a:cubicBezTo>
                  <a:pt x="5558482" y="3271514"/>
                  <a:pt x="5558482" y="3271514"/>
                  <a:pt x="5558482" y="3266910"/>
                </a:cubicBezTo>
                <a:cubicBezTo>
                  <a:pt x="5567694" y="3253093"/>
                  <a:pt x="5553877" y="3239275"/>
                  <a:pt x="5563088" y="3220853"/>
                </a:cubicBezTo>
                <a:cubicBezTo>
                  <a:pt x="5558482" y="3220852"/>
                  <a:pt x="5558482" y="3220852"/>
                  <a:pt x="5558482" y="3220852"/>
                </a:cubicBezTo>
                <a:cubicBezTo>
                  <a:pt x="5563088" y="3220853"/>
                  <a:pt x="5563088" y="3216247"/>
                  <a:pt x="5563088" y="3216247"/>
                </a:cubicBezTo>
                <a:cubicBezTo>
                  <a:pt x="5563088" y="3211640"/>
                  <a:pt x="5563088" y="3211640"/>
                  <a:pt x="5558481" y="3211641"/>
                </a:cubicBezTo>
                <a:cubicBezTo>
                  <a:pt x="5558482" y="3197824"/>
                  <a:pt x="5558482" y="3184007"/>
                  <a:pt x="5558482" y="3184007"/>
                </a:cubicBezTo>
                <a:cubicBezTo>
                  <a:pt x="5558482" y="3170189"/>
                  <a:pt x="5553877" y="3193218"/>
                  <a:pt x="5553877" y="3170190"/>
                </a:cubicBezTo>
                <a:cubicBezTo>
                  <a:pt x="5558482" y="3174796"/>
                  <a:pt x="5563088" y="3170189"/>
                  <a:pt x="5558482" y="3165584"/>
                </a:cubicBezTo>
                <a:cubicBezTo>
                  <a:pt x="5553877" y="3160979"/>
                  <a:pt x="5549271" y="3184007"/>
                  <a:pt x="5549271" y="3160978"/>
                </a:cubicBezTo>
                <a:cubicBezTo>
                  <a:pt x="5549271" y="3160978"/>
                  <a:pt x="5549271" y="3160978"/>
                  <a:pt x="5553877" y="3160979"/>
                </a:cubicBezTo>
                <a:cubicBezTo>
                  <a:pt x="5553877" y="3160979"/>
                  <a:pt x="5553877" y="3160979"/>
                  <a:pt x="5553877" y="3156373"/>
                </a:cubicBezTo>
                <a:cubicBezTo>
                  <a:pt x="5553877" y="3156373"/>
                  <a:pt x="5553877" y="3151767"/>
                  <a:pt x="5553877" y="3151767"/>
                </a:cubicBezTo>
                <a:cubicBezTo>
                  <a:pt x="5553876" y="3147162"/>
                  <a:pt x="5553876" y="3147162"/>
                  <a:pt x="5553876" y="3147162"/>
                </a:cubicBezTo>
                <a:cubicBezTo>
                  <a:pt x="5553877" y="3142555"/>
                  <a:pt x="5553877" y="3142555"/>
                  <a:pt x="5553877" y="3142555"/>
                </a:cubicBezTo>
                <a:cubicBezTo>
                  <a:pt x="5558482" y="3142555"/>
                  <a:pt x="5558482" y="3137950"/>
                  <a:pt x="5558482" y="3133345"/>
                </a:cubicBezTo>
                <a:cubicBezTo>
                  <a:pt x="5553877" y="3133345"/>
                  <a:pt x="5553877" y="3128738"/>
                  <a:pt x="5553877" y="3124133"/>
                </a:cubicBezTo>
                <a:cubicBezTo>
                  <a:pt x="5558482" y="3119527"/>
                  <a:pt x="5558482" y="3105710"/>
                  <a:pt x="5558482" y="3096499"/>
                </a:cubicBezTo>
                <a:close/>
                <a:moveTo>
                  <a:pt x="5068728" y="3006335"/>
                </a:moveTo>
                <a:cubicBezTo>
                  <a:pt x="5055047" y="3008859"/>
                  <a:pt x="5059106" y="3021840"/>
                  <a:pt x="5058833" y="3029380"/>
                </a:cubicBezTo>
                <a:cubicBezTo>
                  <a:pt x="5057558" y="3189382"/>
                  <a:pt x="5033801" y="3344796"/>
                  <a:pt x="5000270" y="3499100"/>
                </a:cubicBezTo>
                <a:cubicBezTo>
                  <a:pt x="4999297" y="3505105"/>
                  <a:pt x="4998324" y="3511109"/>
                  <a:pt x="4997351" y="3517113"/>
                </a:cubicBezTo>
                <a:cubicBezTo>
                  <a:pt x="4995543" y="3525352"/>
                  <a:pt x="4990800" y="3531220"/>
                  <a:pt x="4981162" y="3526341"/>
                </a:cubicBezTo>
                <a:cubicBezTo>
                  <a:pt x="4969153" y="3524397"/>
                  <a:pt x="4971661" y="3517693"/>
                  <a:pt x="4973470" y="3509454"/>
                </a:cubicBezTo>
                <a:cubicBezTo>
                  <a:pt x="4981929" y="3479185"/>
                  <a:pt x="4988608" y="3448568"/>
                  <a:pt x="4994080" y="3417719"/>
                </a:cubicBezTo>
                <a:lnTo>
                  <a:pt x="4999041" y="3383157"/>
                </a:lnTo>
                <a:lnTo>
                  <a:pt x="4959247" y="3530345"/>
                </a:lnTo>
                <a:cubicBezTo>
                  <a:pt x="4879751" y="3765262"/>
                  <a:pt x="4758264" y="3980821"/>
                  <a:pt x="4603718" y="4168087"/>
                </a:cubicBezTo>
                <a:lnTo>
                  <a:pt x="4567122" y="4208352"/>
                </a:lnTo>
                <a:lnTo>
                  <a:pt x="4565188" y="4210970"/>
                </a:lnTo>
                <a:lnTo>
                  <a:pt x="4548960" y="4239107"/>
                </a:lnTo>
                <a:lnTo>
                  <a:pt x="4482714" y="4307523"/>
                </a:lnTo>
                <a:lnTo>
                  <a:pt x="4381549" y="4420470"/>
                </a:lnTo>
                <a:cubicBezTo>
                  <a:pt x="4266151" y="4536988"/>
                  <a:pt x="4139313" y="4641106"/>
                  <a:pt x="3998990" y="4731903"/>
                </a:cubicBezTo>
                <a:cubicBezTo>
                  <a:pt x="4054186" y="4698419"/>
                  <a:pt x="4109111" y="4664596"/>
                  <a:pt x="4162929" y="4629423"/>
                </a:cubicBezTo>
                <a:lnTo>
                  <a:pt x="4314038" y="4523195"/>
                </a:lnTo>
                <a:lnTo>
                  <a:pt x="4461229" y="4385990"/>
                </a:lnTo>
                <a:cubicBezTo>
                  <a:pt x="4487721" y="4357474"/>
                  <a:pt x="4516816" y="4331061"/>
                  <a:pt x="4543929" y="4303907"/>
                </a:cubicBezTo>
                <a:cubicBezTo>
                  <a:pt x="4546034" y="4301303"/>
                  <a:pt x="4547672" y="4297678"/>
                  <a:pt x="4549932" y="4295415"/>
                </a:cubicBezTo>
                <a:lnTo>
                  <a:pt x="4553788" y="4295289"/>
                </a:lnTo>
                <a:lnTo>
                  <a:pt x="4594816" y="4249177"/>
                </a:lnTo>
                <a:lnTo>
                  <a:pt x="4560743" y="4296407"/>
                </a:lnTo>
                <a:lnTo>
                  <a:pt x="4566959" y="4303903"/>
                </a:lnTo>
                <a:cubicBezTo>
                  <a:pt x="4567751" y="4307449"/>
                  <a:pt x="4567104" y="4311445"/>
                  <a:pt x="4565620" y="4315411"/>
                </a:cubicBezTo>
                <a:cubicBezTo>
                  <a:pt x="4558943" y="4333257"/>
                  <a:pt x="4547680" y="4348257"/>
                  <a:pt x="4534555" y="4359170"/>
                </a:cubicBezTo>
                <a:cubicBezTo>
                  <a:pt x="4497784" y="4394014"/>
                  <a:pt x="4462595" y="4431427"/>
                  <a:pt x="4425298" y="4466921"/>
                </a:cubicBezTo>
                <a:lnTo>
                  <a:pt x="4375776" y="4510682"/>
                </a:lnTo>
                <a:lnTo>
                  <a:pt x="4374550" y="4511943"/>
                </a:lnTo>
                <a:lnTo>
                  <a:pt x="4371382" y="4514565"/>
                </a:lnTo>
                <a:lnTo>
                  <a:pt x="4367311" y="4518163"/>
                </a:lnTo>
                <a:lnTo>
                  <a:pt x="4365470" y="4519459"/>
                </a:lnTo>
                <a:lnTo>
                  <a:pt x="4309464" y="4565818"/>
                </a:lnTo>
                <a:lnTo>
                  <a:pt x="4313091" y="4567406"/>
                </a:lnTo>
                <a:cubicBezTo>
                  <a:pt x="4316311" y="4567815"/>
                  <a:pt x="4319528" y="4567429"/>
                  <a:pt x="4322772" y="4566877"/>
                </a:cubicBezTo>
                <a:lnTo>
                  <a:pt x="4327321" y="4566813"/>
                </a:lnTo>
                <a:lnTo>
                  <a:pt x="4408688" y="4507942"/>
                </a:lnTo>
                <a:lnTo>
                  <a:pt x="4577446" y="4352526"/>
                </a:lnTo>
                <a:lnTo>
                  <a:pt x="4596277" y="4333784"/>
                </a:lnTo>
                <a:cubicBezTo>
                  <a:pt x="4600601" y="4329033"/>
                  <a:pt x="4604577" y="4323515"/>
                  <a:pt x="4609844" y="4318799"/>
                </a:cubicBezTo>
                <a:lnTo>
                  <a:pt x="4613420" y="4317092"/>
                </a:lnTo>
                <a:lnTo>
                  <a:pt x="4776168" y="4119497"/>
                </a:lnTo>
                <a:cubicBezTo>
                  <a:pt x="4828544" y="4046034"/>
                  <a:pt x="4876367" y="3968097"/>
                  <a:pt x="4919463" y="3885520"/>
                </a:cubicBezTo>
                <a:lnTo>
                  <a:pt x="4974580" y="3759962"/>
                </a:lnTo>
                <a:lnTo>
                  <a:pt x="5016577" y="3621898"/>
                </a:lnTo>
                <a:cubicBezTo>
                  <a:pt x="5030275" y="3572096"/>
                  <a:pt x="5042104" y="3521754"/>
                  <a:pt x="5050373" y="3470717"/>
                </a:cubicBezTo>
                <a:cubicBezTo>
                  <a:pt x="5056636" y="3443766"/>
                  <a:pt x="5068067" y="3420021"/>
                  <a:pt x="5050174" y="3392950"/>
                </a:cubicBezTo>
                <a:cubicBezTo>
                  <a:pt x="5039411" y="3377462"/>
                  <a:pt x="5047772" y="3355116"/>
                  <a:pt x="5049991" y="3335568"/>
                </a:cubicBezTo>
                <a:cubicBezTo>
                  <a:pt x="5068063" y="3232795"/>
                  <a:pt x="5072592" y="3128776"/>
                  <a:pt x="5075584" y="3025457"/>
                </a:cubicBezTo>
                <a:cubicBezTo>
                  <a:pt x="5075858" y="3017917"/>
                  <a:pt x="5076831" y="3011913"/>
                  <a:pt x="5068728" y="3006335"/>
                </a:cubicBezTo>
                <a:close/>
                <a:moveTo>
                  <a:pt x="5512425" y="2769494"/>
                </a:moveTo>
                <a:cubicBezTo>
                  <a:pt x="5517031" y="2774100"/>
                  <a:pt x="5517031" y="2778706"/>
                  <a:pt x="5517031" y="2783312"/>
                </a:cubicBezTo>
                <a:cubicBezTo>
                  <a:pt x="5517031" y="2783312"/>
                  <a:pt x="5517031" y="2783312"/>
                  <a:pt x="5517031" y="2787918"/>
                </a:cubicBezTo>
                <a:cubicBezTo>
                  <a:pt x="5517031" y="2792523"/>
                  <a:pt x="5517031" y="2792523"/>
                  <a:pt x="5517031" y="2792523"/>
                </a:cubicBezTo>
                <a:lnTo>
                  <a:pt x="5517031" y="2797129"/>
                </a:lnTo>
                <a:cubicBezTo>
                  <a:pt x="5517031" y="2797129"/>
                  <a:pt x="5517031" y="2792523"/>
                  <a:pt x="5512425" y="2787918"/>
                </a:cubicBezTo>
                <a:cubicBezTo>
                  <a:pt x="5512425" y="2778706"/>
                  <a:pt x="5512425" y="2774100"/>
                  <a:pt x="5512425" y="2769494"/>
                </a:cubicBezTo>
                <a:close/>
                <a:moveTo>
                  <a:pt x="73605" y="2372526"/>
                </a:moveTo>
                <a:cubicBezTo>
                  <a:pt x="75172" y="2375941"/>
                  <a:pt x="75172" y="2375941"/>
                  <a:pt x="75172" y="2375941"/>
                </a:cubicBezTo>
                <a:cubicBezTo>
                  <a:pt x="75172" y="2375941"/>
                  <a:pt x="76739" y="2379355"/>
                  <a:pt x="76739" y="2379355"/>
                </a:cubicBezTo>
                <a:cubicBezTo>
                  <a:pt x="73321" y="2380924"/>
                  <a:pt x="73321" y="2380924"/>
                  <a:pt x="71754" y="2377508"/>
                </a:cubicBezTo>
                <a:cubicBezTo>
                  <a:pt x="71754" y="2377508"/>
                  <a:pt x="70188" y="2374093"/>
                  <a:pt x="73605" y="2372526"/>
                </a:cubicBezTo>
                <a:close/>
                <a:moveTo>
                  <a:pt x="254147" y="1810170"/>
                </a:moveTo>
                <a:cubicBezTo>
                  <a:pt x="225384" y="1864704"/>
                  <a:pt x="211290" y="1933178"/>
                  <a:pt x="184092" y="1991128"/>
                </a:cubicBezTo>
                <a:cubicBezTo>
                  <a:pt x="175122" y="2007645"/>
                  <a:pt x="185375" y="2002941"/>
                  <a:pt x="183239" y="2016322"/>
                </a:cubicBezTo>
                <a:cubicBezTo>
                  <a:pt x="173984" y="2041238"/>
                  <a:pt x="166864" y="2052772"/>
                  <a:pt x="159744" y="2064306"/>
                </a:cubicBezTo>
                <a:cubicBezTo>
                  <a:pt x="152340" y="2084239"/>
                  <a:pt x="158891" y="2089500"/>
                  <a:pt x="154906" y="2107865"/>
                </a:cubicBezTo>
                <a:cubicBezTo>
                  <a:pt x="145935" y="2124382"/>
                  <a:pt x="136964" y="2140898"/>
                  <a:pt x="127993" y="2157417"/>
                </a:cubicBezTo>
                <a:cubicBezTo>
                  <a:pt x="127993" y="2157417"/>
                  <a:pt x="127993" y="2157417"/>
                  <a:pt x="118024" y="2153722"/>
                </a:cubicBezTo>
                <a:cubicBezTo>
                  <a:pt x="114322" y="2163689"/>
                  <a:pt x="108769" y="2178638"/>
                  <a:pt x="106633" y="2192019"/>
                </a:cubicBezTo>
                <a:cubicBezTo>
                  <a:pt x="106633" y="2192019"/>
                  <a:pt x="106633" y="2192019"/>
                  <a:pt x="110051" y="2190451"/>
                </a:cubicBezTo>
                <a:cubicBezTo>
                  <a:pt x="108484" y="2187035"/>
                  <a:pt x="110335" y="2182052"/>
                  <a:pt x="111902" y="2185468"/>
                </a:cubicBezTo>
                <a:cubicBezTo>
                  <a:pt x="111902" y="2185468"/>
                  <a:pt x="113469" y="2188883"/>
                  <a:pt x="113469" y="2188883"/>
                </a:cubicBezTo>
                <a:cubicBezTo>
                  <a:pt x="116886" y="2187315"/>
                  <a:pt x="119022" y="2173934"/>
                  <a:pt x="122155" y="2180764"/>
                </a:cubicBezTo>
                <a:cubicBezTo>
                  <a:pt x="121587" y="2197560"/>
                  <a:pt x="116602" y="2195713"/>
                  <a:pt x="114466" y="2209094"/>
                </a:cubicBezTo>
                <a:cubicBezTo>
                  <a:pt x="114466" y="2209094"/>
                  <a:pt x="114466" y="2209094"/>
                  <a:pt x="116033" y="2212509"/>
                </a:cubicBezTo>
                <a:cubicBezTo>
                  <a:pt x="116033" y="2212509"/>
                  <a:pt x="116033" y="2212509"/>
                  <a:pt x="112616" y="2214078"/>
                </a:cubicBezTo>
                <a:cubicBezTo>
                  <a:pt x="114182" y="2217492"/>
                  <a:pt x="112331" y="2222475"/>
                  <a:pt x="112331" y="2222475"/>
                </a:cubicBezTo>
                <a:cubicBezTo>
                  <a:pt x="108913" y="2224043"/>
                  <a:pt x="108913" y="2224043"/>
                  <a:pt x="108913" y="2224043"/>
                </a:cubicBezTo>
                <a:cubicBezTo>
                  <a:pt x="110197" y="2235857"/>
                  <a:pt x="107777" y="2257636"/>
                  <a:pt x="103791" y="2276000"/>
                </a:cubicBezTo>
                <a:cubicBezTo>
                  <a:pt x="96386" y="2295932"/>
                  <a:pt x="90833" y="2310882"/>
                  <a:pt x="83997" y="2314018"/>
                </a:cubicBezTo>
                <a:cubicBezTo>
                  <a:pt x="85564" y="2317433"/>
                  <a:pt x="82146" y="2319001"/>
                  <a:pt x="82146" y="2319001"/>
                </a:cubicBezTo>
                <a:cubicBezTo>
                  <a:pt x="83713" y="2322416"/>
                  <a:pt x="81862" y="2327399"/>
                  <a:pt x="78444" y="2328967"/>
                </a:cubicBezTo>
                <a:cubicBezTo>
                  <a:pt x="78444" y="2328967"/>
                  <a:pt x="78444" y="2328967"/>
                  <a:pt x="76878" y="2325552"/>
                </a:cubicBezTo>
                <a:cubicBezTo>
                  <a:pt x="78729" y="2320569"/>
                  <a:pt x="78729" y="2320569"/>
                  <a:pt x="78729" y="2320569"/>
                </a:cubicBezTo>
                <a:cubicBezTo>
                  <a:pt x="78729" y="2320569"/>
                  <a:pt x="78729" y="2320569"/>
                  <a:pt x="77162" y="2317154"/>
                </a:cubicBezTo>
                <a:cubicBezTo>
                  <a:pt x="73175" y="2335518"/>
                  <a:pt x="76593" y="2333950"/>
                  <a:pt x="74458" y="2347331"/>
                </a:cubicBezTo>
                <a:cubicBezTo>
                  <a:pt x="74458" y="2347331"/>
                  <a:pt x="76309" y="2342348"/>
                  <a:pt x="76309" y="2342348"/>
                </a:cubicBezTo>
                <a:cubicBezTo>
                  <a:pt x="76309" y="2342348"/>
                  <a:pt x="76309" y="2342348"/>
                  <a:pt x="77877" y="2345763"/>
                </a:cubicBezTo>
                <a:cubicBezTo>
                  <a:pt x="77877" y="2345763"/>
                  <a:pt x="77877" y="2345763"/>
                  <a:pt x="79443" y="2349178"/>
                </a:cubicBezTo>
                <a:cubicBezTo>
                  <a:pt x="79443" y="2349178"/>
                  <a:pt x="79728" y="2340781"/>
                  <a:pt x="84712" y="2342626"/>
                </a:cubicBezTo>
                <a:cubicBezTo>
                  <a:pt x="82577" y="2356008"/>
                  <a:pt x="80441" y="2369389"/>
                  <a:pt x="75457" y="2367543"/>
                </a:cubicBezTo>
                <a:cubicBezTo>
                  <a:pt x="75457" y="2367543"/>
                  <a:pt x="77024" y="2370957"/>
                  <a:pt x="73605" y="2372526"/>
                </a:cubicBezTo>
                <a:cubicBezTo>
                  <a:pt x="57515" y="2400578"/>
                  <a:pt x="49543" y="2437305"/>
                  <a:pt x="48121" y="2479296"/>
                </a:cubicBezTo>
                <a:cubicBezTo>
                  <a:pt x="48121" y="2479296"/>
                  <a:pt x="49688" y="2482710"/>
                  <a:pt x="46270" y="2484279"/>
                </a:cubicBezTo>
                <a:cubicBezTo>
                  <a:pt x="47837" y="2487694"/>
                  <a:pt x="45985" y="2492677"/>
                  <a:pt x="45985" y="2492677"/>
                </a:cubicBezTo>
                <a:cubicBezTo>
                  <a:pt x="45985" y="2492677"/>
                  <a:pt x="45985" y="2492677"/>
                  <a:pt x="44419" y="2489262"/>
                </a:cubicBezTo>
                <a:cubicBezTo>
                  <a:pt x="45701" y="2501076"/>
                  <a:pt x="46700" y="2521286"/>
                  <a:pt x="49832" y="2528117"/>
                </a:cubicBezTo>
                <a:cubicBezTo>
                  <a:pt x="48266" y="2524701"/>
                  <a:pt x="48266" y="2524701"/>
                  <a:pt x="50117" y="2519718"/>
                </a:cubicBezTo>
                <a:cubicBezTo>
                  <a:pt x="50117" y="2519718"/>
                  <a:pt x="53535" y="2518151"/>
                  <a:pt x="53535" y="2518151"/>
                </a:cubicBezTo>
                <a:cubicBezTo>
                  <a:pt x="55102" y="2521565"/>
                  <a:pt x="55102" y="2521565"/>
                  <a:pt x="53251" y="2526549"/>
                </a:cubicBezTo>
                <a:lnTo>
                  <a:pt x="53821" y="2527790"/>
                </a:lnTo>
                <a:lnTo>
                  <a:pt x="53340" y="2530125"/>
                </a:lnTo>
                <a:cubicBezTo>
                  <a:pt x="52646" y="2531993"/>
                  <a:pt x="52183" y="2533239"/>
                  <a:pt x="52967" y="2534947"/>
                </a:cubicBezTo>
                <a:cubicBezTo>
                  <a:pt x="51400" y="2531532"/>
                  <a:pt x="54818" y="2529963"/>
                  <a:pt x="54818" y="2529963"/>
                </a:cubicBezTo>
                <a:lnTo>
                  <a:pt x="53821" y="2527790"/>
                </a:lnTo>
                <a:lnTo>
                  <a:pt x="55102" y="2521565"/>
                </a:lnTo>
                <a:cubicBezTo>
                  <a:pt x="61798" y="2572233"/>
                  <a:pt x="46138" y="2637292"/>
                  <a:pt x="49417" y="2689527"/>
                </a:cubicBezTo>
                <a:cubicBezTo>
                  <a:pt x="45999" y="2691096"/>
                  <a:pt x="45430" y="2707892"/>
                  <a:pt x="43579" y="2712875"/>
                </a:cubicBezTo>
                <a:cubicBezTo>
                  <a:pt x="46997" y="2711307"/>
                  <a:pt x="46997" y="2711307"/>
                  <a:pt x="50130" y="2718137"/>
                </a:cubicBezTo>
                <a:cubicBezTo>
                  <a:pt x="50130" y="2718137"/>
                  <a:pt x="46713" y="2719705"/>
                  <a:pt x="48279" y="2723120"/>
                </a:cubicBezTo>
                <a:cubicBezTo>
                  <a:pt x="49846" y="2726535"/>
                  <a:pt x="46428" y="2728103"/>
                  <a:pt x="47995" y="2731518"/>
                </a:cubicBezTo>
                <a:cubicBezTo>
                  <a:pt x="49992" y="2771940"/>
                  <a:pt x="42872" y="2783475"/>
                  <a:pt x="40453" y="2805254"/>
                </a:cubicBezTo>
                <a:cubicBezTo>
                  <a:pt x="40453" y="2805254"/>
                  <a:pt x="38886" y="2801839"/>
                  <a:pt x="42303" y="2800271"/>
                </a:cubicBezTo>
                <a:cubicBezTo>
                  <a:pt x="42303" y="2800271"/>
                  <a:pt x="45721" y="2798702"/>
                  <a:pt x="47288" y="2802118"/>
                </a:cubicBezTo>
                <a:cubicBezTo>
                  <a:pt x="47288" y="2802118"/>
                  <a:pt x="45437" y="2807101"/>
                  <a:pt x="45437" y="2807101"/>
                </a:cubicBezTo>
                <a:cubicBezTo>
                  <a:pt x="47003" y="2810516"/>
                  <a:pt x="47003" y="2810516"/>
                  <a:pt x="47003" y="2810516"/>
                </a:cubicBezTo>
                <a:cubicBezTo>
                  <a:pt x="54838" y="2827591"/>
                  <a:pt x="53132" y="2877980"/>
                  <a:pt x="41312" y="2879269"/>
                </a:cubicBezTo>
                <a:cubicBezTo>
                  <a:pt x="45443" y="2906310"/>
                  <a:pt x="52424" y="2948580"/>
                  <a:pt x="48154" y="2975342"/>
                </a:cubicBezTo>
                <a:cubicBezTo>
                  <a:pt x="43738" y="2956699"/>
                  <a:pt x="34622" y="2927811"/>
                  <a:pt x="32341" y="2895787"/>
                </a:cubicBezTo>
                <a:cubicBezTo>
                  <a:pt x="30060" y="2863762"/>
                  <a:pt x="30912" y="2838567"/>
                  <a:pt x="39599" y="2830448"/>
                </a:cubicBezTo>
                <a:cubicBezTo>
                  <a:pt x="36182" y="2832017"/>
                  <a:pt x="36182" y="2832017"/>
                  <a:pt x="34615" y="2828601"/>
                </a:cubicBezTo>
                <a:cubicBezTo>
                  <a:pt x="36466" y="2823619"/>
                  <a:pt x="33332" y="2816788"/>
                  <a:pt x="36750" y="2815220"/>
                </a:cubicBezTo>
                <a:cubicBezTo>
                  <a:pt x="36750" y="2815220"/>
                  <a:pt x="35183" y="2811805"/>
                  <a:pt x="38601" y="2810237"/>
                </a:cubicBezTo>
                <a:cubicBezTo>
                  <a:pt x="38601" y="2810237"/>
                  <a:pt x="38601" y="2810237"/>
                  <a:pt x="35183" y="2811805"/>
                </a:cubicBezTo>
                <a:cubicBezTo>
                  <a:pt x="25215" y="2808111"/>
                  <a:pt x="29484" y="2781349"/>
                  <a:pt x="32189" y="2751171"/>
                </a:cubicBezTo>
                <a:cubicBezTo>
                  <a:pt x="32189" y="2751171"/>
                  <a:pt x="32189" y="2751171"/>
                  <a:pt x="30622" y="2747756"/>
                </a:cubicBezTo>
                <a:cubicBezTo>
                  <a:pt x="27204" y="2749324"/>
                  <a:pt x="27204" y="2749324"/>
                  <a:pt x="29055" y="2744342"/>
                </a:cubicBezTo>
                <a:cubicBezTo>
                  <a:pt x="29055" y="2744342"/>
                  <a:pt x="27489" y="2740926"/>
                  <a:pt x="27489" y="2740926"/>
                </a:cubicBezTo>
                <a:cubicBezTo>
                  <a:pt x="30906" y="2739359"/>
                  <a:pt x="30906" y="2739359"/>
                  <a:pt x="30906" y="2739359"/>
                </a:cubicBezTo>
                <a:cubicBezTo>
                  <a:pt x="30906" y="2739359"/>
                  <a:pt x="30906" y="2739359"/>
                  <a:pt x="25922" y="2737511"/>
                </a:cubicBezTo>
                <a:cubicBezTo>
                  <a:pt x="26206" y="2729114"/>
                  <a:pt x="21222" y="2727266"/>
                  <a:pt x="20223" y="2707055"/>
                </a:cubicBezTo>
                <a:cubicBezTo>
                  <a:pt x="13388" y="2710191"/>
                  <a:pt x="15953" y="2733817"/>
                  <a:pt x="7834" y="2725140"/>
                </a:cubicBezTo>
                <a:cubicBezTo>
                  <a:pt x="7977" y="2720941"/>
                  <a:pt x="7193" y="2719234"/>
                  <a:pt x="6410" y="2717526"/>
                </a:cubicBezTo>
                <a:lnTo>
                  <a:pt x="5697" y="2713719"/>
                </a:lnTo>
                <a:lnTo>
                  <a:pt x="6552" y="2713327"/>
                </a:lnTo>
                <a:cubicBezTo>
                  <a:pt x="4985" y="2709912"/>
                  <a:pt x="4985" y="2709912"/>
                  <a:pt x="4985" y="2709912"/>
                </a:cubicBezTo>
                <a:lnTo>
                  <a:pt x="5697" y="2713719"/>
                </a:lnTo>
                <a:lnTo>
                  <a:pt x="3134" y="2714895"/>
                </a:lnTo>
                <a:cubicBezTo>
                  <a:pt x="3134" y="2714895"/>
                  <a:pt x="1567" y="2711481"/>
                  <a:pt x="1567" y="2711481"/>
                </a:cubicBezTo>
                <a:cubicBezTo>
                  <a:pt x="0" y="2708065"/>
                  <a:pt x="0" y="2708065"/>
                  <a:pt x="0" y="2708065"/>
                </a:cubicBezTo>
                <a:cubicBezTo>
                  <a:pt x="1852" y="2703082"/>
                  <a:pt x="2136" y="2694684"/>
                  <a:pt x="2420" y="2686286"/>
                </a:cubicBezTo>
                <a:cubicBezTo>
                  <a:pt x="2420" y="2686286"/>
                  <a:pt x="4271" y="2681302"/>
                  <a:pt x="4271" y="2681302"/>
                </a:cubicBezTo>
                <a:cubicBezTo>
                  <a:pt x="4271" y="2681302"/>
                  <a:pt x="2705" y="2677888"/>
                  <a:pt x="4556" y="2672905"/>
                </a:cubicBezTo>
                <a:cubicBezTo>
                  <a:pt x="4556" y="2672905"/>
                  <a:pt x="2988" y="2669490"/>
                  <a:pt x="6407" y="2667921"/>
                </a:cubicBezTo>
                <a:cubicBezTo>
                  <a:pt x="7974" y="2671336"/>
                  <a:pt x="7974" y="2671336"/>
                  <a:pt x="6122" y="2676319"/>
                </a:cubicBezTo>
                <a:cubicBezTo>
                  <a:pt x="6122" y="2676319"/>
                  <a:pt x="7689" y="2679735"/>
                  <a:pt x="5838" y="2684717"/>
                </a:cubicBezTo>
                <a:cubicBezTo>
                  <a:pt x="9540" y="2674752"/>
                  <a:pt x="9825" y="2666354"/>
                  <a:pt x="15093" y="2659802"/>
                </a:cubicBezTo>
                <a:cubicBezTo>
                  <a:pt x="20078" y="2661649"/>
                  <a:pt x="21360" y="2673463"/>
                  <a:pt x="30047" y="2665344"/>
                </a:cubicBezTo>
                <a:cubicBezTo>
                  <a:pt x="30470" y="2603141"/>
                  <a:pt x="28758" y="2554321"/>
                  <a:pt x="41001" y="2490831"/>
                </a:cubicBezTo>
                <a:cubicBezTo>
                  <a:pt x="39434" y="2487415"/>
                  <a:pt x="39434" y="2487415"/>
                  <a:pt x="41285" y="2482432"/>
                </a:cubicBezTo>
                <a:cubicBezTo>
                  <a:pt x="39719" y="2479017"/>
                  <a:pt x="43136" y="2477449"/>
                  <a:pt x="43136" y="2477449"/>
                </a:cubicBezTo>
                <a:cubicBezTo>
                  <a:pt x="42137" y="2457238"/>
                  <a:pt x="46408" y="2430475"/>
                  <a:pt x="52246" y="2407128"/>
                </a:cubicBezTo>
                <a:cubicBezTo>
                  <a:pt x="51248" y="2386916"/>
                  <a:pt x="52385" y="2353325"/>
                  <a:pt x="61924" y="2320011"/>
                </a:cubicBezTo>
                <a:cubicBezTo>
                  <a:pt x="66479" y="2284850"/>
                  <a:pt x="76018" y="2251537"/>
                  <a:pt x="83422" y="2231605"/>
                </a:cubicBezTo>
                <a:cubicBezTo>
                  <a:pt x="93247" y="2189893"/>
                  <a:pt x="104921" y="2143199"/>
                  <a:pt x="114745" y="2101486"/>
                </a:cubicBezTo>
                <a:cubicBezTo>
                  <a:pt x="126135" y="2063190"/>
                  <a:pt x="139092" y="2028308"/>
                  <a:pt x="158316" y="2007088"/>
                </a:cubicBezTo>
                <a:cubicBezTo>
                  <a:pt x="156465" y="2012071"/>
                  <a:pt x="154614" y="2017053"/>
                  <a:pt x="152764" y="2022036"/>
                </a:cubicBezTo>
                <a:cubicBezTo>
                  <a:pt x="152764" y="2022036"/>
                  <a:pt x="152764" y="2022036"/>
                  <a:pt x="158032" y="2015486"/>
                </a:cubicBezTo>
                <a:cubicBezTo>
                  <a:pt x="156465" y="2012071"/>
                  <a:pt x="159883" y="2010503"/>
                  <a:pt x="159883" y="2010503"/>
                </a:cubicBezTo>
                <a:cubicBezTo>
                  <a:pt x="161451" y="2013917"/>
                  <a:pt x="161451" y="2013917"/>
                  <a:pt x="159599" y="2018900"/>
                </a:cubicBezTo>
                <a:cubicBezTo>
                  <a:pt x="159599" y="2018900"/>
                  <a:pt x="159599" y="2018900"/>
                  <a:pt x="161166" y="2022315"/>
                </a:cubicBezTo>
                <a:cubicBezTo>
                  <a:pt x="174123" y="1987435"/>
                  <a:pt x="188931" y="1947569"/>
                  <a:pt x="196904" y="1910840"/>
                </a:cubicBezTo>
                <a:cubicBezTo>
                  <a:pt x="216128" y="1889620"/>
                  <a:pt x="232788" y="1844772"/>
                  <a:pt x="254147" y="1810170"/>
                </a:cubicBezTo>
                <a:close/>
                <a:moveTo>
                  <a:pt x="5255412" y="1808295"/>
                </a:moveTo>
                <a:lnTo>
                  <a:pt x="5262797" y="1822287"/>
                </a:lnTo>
                <a:lnTo>
                  <a:pt x="5259110" y="1811511"/>
                </a:lnTo>
                <a:close/>
                <a:moveTo>
                  <a:pt x="5254505" y="1612476"/>
                </a:moveTo>
                <a:lnTo>
                  <a:pt x="5259110" y="1618072"/>
                </a:lnTo>
                <a:cubicBezTo>
                  <a:pt x="5259110" y="1618072"/>
                  <a:pt x="5254505" y="1613466"/>
                  <a:pt x="5254505" y="1613466"/>
                </a:cubicBezTo>
                <a:close/>
                <a:moveTo>
                  <a:pt x="4839989" y="1198953"/>
                </a:moveTo>
                <a:cubicBezTo>
                  <a:pt x="4844595" y="1198954"/>
                  <a:pt x="4844595" y="1198954"/>
                  <a:pt x="4844595" y="1198954"/>
                </a:cubicBezTo>
                <a:cubicBezTo>
                  <a:pt x="4853807" y="1203559"/>
                  <a:pt x="4853807" y="1203559"/>
                  <a:pt x="4844595" y="1203559"/>
                </a:cubicBezTo>
                <a:cubicBezTo>
                  <a:pt x="4839989" y="1198953"/>
                  <a:pt x="4839989" y="1198953"/>
                  <a:pt x="4839989" y="1198953"/>
                </a:cubicBezTo>
                <a:close/>
                <a:moveTo>
                  <a:pt x="4844595" y="1175925"/>
                </a:moveTo>
                <a:cubicBezTo>
                  <a:pt x="4844595" y="1175925"/>
                  <a:pt x="4849201" y="1175925"/>
                  <a:pt x="4849201" y="1180532"/>
                </a:cubicBezTo>
                <a:cubicBezTo>
                  <a:pt x="4844595" y="1180531"/>
                  <a:pt x="4844595" y="1180531"/>
                  <a:pt x="4844595" y="1180531"/>
                </a:cubicBezTo>
                <a:cubicBezTo>
                  <a:pt x="4844595" y="1180531"/>
                  <a:pt x="4844595" y="1175925"/>
                  <a:pt x="4844595" y="1175925"/>
                </a:cubicBezTo>
                <a:close/>
                <a:moveTo>
                  <a:pt x="4717028" y="1104605"/>
                </a:moveTo>
                <a:lnTo>
                  <a:pt x="4848516" y="1235748"/>
                </a:lnTo>
                <a:cubicBezTo>
                  <a:pt x="4917057" y="1307875"/>
                  <a:pt x="4982667" y="1382726"/>
                  <a:pt x="5042418" y="1463027"/>
                </a:cubicBezTo>
                <a:cubicBezTo>
                  <a:pt x="5103742" y="1546782"/>
                  <a:pt x="5159369" y="1632784"/>
                  <a:pt x="5209369" y="1721060"/>
                </a:cubicBezTo>
                <a:lnTo>
                  <a:pt x="5245013" y="1788592"/>
                </a:lnTo>
                <a:lnTo>
                  <a:pt x="5251050" y="1795175"/>
                </a:lnTo>
                <a:cubicBezTo>
                  <a:pt x="5261414" y="1810072"/>
                  <a:pt x="5271777" y="1833388"/>
                  <a:pt x="5282140" y="1843751"/>
                </a:cubicBezTo>
                <a:cubicBezTo>
                  <a:pt x="5282140" y="1843751"/>
                  <a:pt x="5282139" y="1848356"/>
                  <a:pt x="5282139" y="1848356"/>
                </a:cubicBezTo>
                <a:cubicBezTo>
                  <a:pt x="5282139" y="1852961"/>
                  <a:pt x="5282139" y="1852961"/>
                  <a:pt x="5282139" y="1852961"/>
                </a:cubicBezTo>
                <a:cubicBezTo>
                  <a:pt x="5282139" y="1852961"/>
                  <a:pt x="5286745" y="1852962"/>
                  <a:pt x="5286745" y="1852962"/>
                </a:cubicBezTo>
                <a:cubicBezTo>
                  <a:pt x="5295956" y="1866779"/>
                  <a:pt x="5291351" y="1866779"/>
                  <a:pt x="5295956" y="1875989"/>
                </a:cubicBezTo>
                <a:cubicBezTo>
                  <a:pt x="5295956" y="1875989"/>
                  <a:pt x="5295956" y="1880596"/>
                  <a:pt x="5295956" y="1880596"/>
                </a:cubicBezTo>
                <a:cubicBezTo>
                  <a:pt x="5295956" y="1880596"/>
                  <a:pt x="5300562" y="1885202"/>
                  <a:pt x="5300562" y="1885202"/>
                </a:cubicBezTo>
                <a:cubicBezTo>
                  <a:pt x="5300562" y="1880595"/>
                  <a:pt x="5300562" y="1880595"/>
                  <a:pt x="5300562" y="1880595"/>
                </a:cubicBezTo>
                <a:cubicBezTo>
                  <a:pt x="5314379" y="1903625"/>
                  <a:pt x="5318985" y="1917442"/>
                  <a:pt x="5332803" y="1931258"/>
                </a:cubicBezTo>
                <a:cubicBezTo>
                  <a:pt x="5328196" y="1931259"/>
                  <a:pt x="5328196" y="1931259"/>
                  <a:pt x="5328196" y="1931259"/>
                </a:cubicBezTo>
                <a:lnTo>
                  <a:pt x="5328196" y="1935864"/>
                </a:lnTo>
                <a:cubicBezTo>
                  <a:pt x="5328197" y="1940470"/>
                  <a:pt x="5332802" y="1940470"/>
                  <a:pt x="5332802" y="1940470"/>
                </a:cubicBezTo>
                <a:cubicBezTo>
                  <a:pt x="5332802" y="1940470"/>
                  <a:pt x="5332802" y="1940470"/>
                  <a:pt x="5337408" y="1940470"/>
                </a:cubicBezTo>
                <a:cubicBezTo>
                  <a:pt x="5337409" y="1945076"/>
                  <a:pt x="5337409" y="1945076"/>
                  <a:pt x="5337409" y="1945076"/>
                </a:cubicBezTo>
                <a:cubicBezTo>
                  <a:pt x="5346619" y="1958893"/>
                  <a:pt x="5342013" y="1963498"/>
                  <a:pt x="5346619" y="1972710"/>
                </a:cubicBezTo>
                <a:cubicBezTo>
                  <a:pt x="5351225" y="1972710"/>
                  <a:pt x="5351225" y="1968104"/>
                  <a:pt x="5355831" y="1977315"/>
                </a:cubicBezTo>
                <a:cubicBezTo>
                  <a:pt x="5355831" y="1981921"/>
                  <a:pt x="5360436" y="1981921"/>
                  <a:pt x="5360436" y="1986527"/>
                </a:cubicBezTo>
                <a:cubicBezTo>
                  <a:pt x="5355831" y="1986527"/>
                  <a:pt x="5355831" y="1986527"/>
                  <a:pt x="5355831" y="1991132"/>
                </a:cubicBezTo>
                <a:cubicBezTo>
                  <a:pt x="5355831" y="1991132"/>
                  <a:pt x="5355831" y="1995738"/>
                  <a:pt x="5360436" y="1995738"/>
                </a:cubicBezTo>
                <a:cubicBezTo>
                  <a:pt x="5360436" y="1995738"/>
                  <a:pt x="5360437" y="2000344"/>
                  <a:pt x="5365042" y="2000344"/>
                </a:cubicBezTo>
                <a:cubicBezTo>
                  <a:pt x="5369648" y="2009556"/>
                  <a:pt x="5392676" y="2046401"/>
                  <a:pt x="5388071" y="2041794"/>
                </a:cubicBezTo>
                <a:cubicBezTo>
                  <a:pt x="5397282" y="2037190"/>
                  <a:pt x="5374253" y="2027977"/>
                  <a:pt x="5383465" y="2023372"/>
                </a:cubicBezTo>
                <a:cubicBezTo>
                  <a:pt x="5378859" y="2018767"/>
                  <a:pt x="5374253" y="2014160"/>
                  <a:pt x="5369648" y="2004950"/>
                </a:cubicBezTo>
                <a:cubicBezTo>
                  <a:pt x="5369648" y="2004950"/>
                  <a:pt x="5369648" y="2004950"/>
                  <a:pt x="5369648" y="2000343"/>
                </a:cubicBezTo>
                <a:cubicBezTo>
                  <a:pt x="5369648" y="2000343"/>
                  <a:pt x="5369648" y="1995738"/>
                  <a:pt x="5369648" y="1995738"/>
                </a:cubicBezTo>
                <a:cubicBezTo>
                  <a:pt x="5369648" y="1991133"/>
                  <a:pt x="5365042" y="1986527"/>
                  <a:pt x="5365042" y="1986527"/>
                </a:cubicBezTo>
                <a:cubicBezTo>
                  <a:pt x="5365042" y="1972710"/>
                  <a:pt x="5351225" y="1968104"/>
                  <a:pt x="5342013" y="1949681"/>
                </a:cubicBezTo>
                <a:cubicBezTo>
                  <a:pt x="5346619" y="1949682"/>
                  <a:pt x="5346619" y="1945076"/>
                  <a:pt x="5342013" y="1940470"/>
                </a:cubicBezTo>
                <a:cubicBezTo>
                  <a:pt x="5342013" y="1935863"/>
                  <a:pt x="5342013" y="1935863"/>
                  <a:pt x="5342013" y="1935863"/>
                </a:cubicBezTo>
                <a:cubicBezTo>
                  <a:pt x="5342013" y="1935863"/>
                  <a:pt x="5342013" y="1931259"/>
                  <a:pt x="5342013" y="1926652"/>
                </a:cubicBezTo>
                <a:cubicBezTo>
                  <a:pt x="5337409" y="1926653"/>
                  <a:pt x="5337408" y="1922046"/>
                  <a:pt x="5337409" y="1926653"/>
                </a:cubicBezTo>
                <a:cubicBezTo>
                  <a:pt x="5337409" y="1926653"/>
                  <a:pt x="5332802" y="1926653"/>
                  <a:pt x="5332802" y="1926653"/>
                </a:cubicBezTo>
                <a:cubicBezTo>
                  <a:pt x="5332802" y="1912836"/>
                  <a:pt x="5323590" y="1917442"/>
                  <a:pt x="5318985" y="1908229"/>
                </a:cubicBezTo>
                <a:cubicBezTo>
                  <a:pt x="5314379" y="1894413"/>
                  <a:pt x="5309773" y="1885201"/>
                  <a:pt x="5305168" y="1880596"/>
                </a:cubicBezTo>
                <a:cubicBezTo>
                  <a:pt x="5305168" y="1880596"/>
                  <a:pt x="5305168" y="1875990"/>
                  <a:pt x="5305168" y="1875990"/>
                </a:cubicBezTo>
                <a:cubicBezTo>
                  <a:pt x="5305168" y="1875990"/>
                  <a:pt x="5305168" y="1875990"/>
                  <a:pt x="5305168" y="1871385"/>
                </a:cubicBezTo>
                <a:cubicBezTo>
                  <a:pt x="5295957" y="1862172"/>
                  <a:pt x="5295957" y="1862172"/>
                  <a:pt x="5291350" y="1852962"/>
                </a:cubicBezTo>
                <a:cubicBezTo>
                  <a:pt x="5291350" y="1857567"/>
                  <a:pt x="5291350" y="1857567"/>
                  <a:pt x="5295956" y="1857568"/>
                </a:cubicBezTo>
                <a:cubicBezTo>
                  <a:pt x="5295956" y="1857568"/>
                  <a:pt x="5295956" y="1857568"/>
                  <a:pt x="5295956" y="1852962"/>
                </a:cubicBezTo>
                <a:cubicBezTo>
                  <a:pt x="5295956" y="1852962"/>
                  <a:pt x="5291350" y="1848356"/>
                  <a:pt x="5291350" y="1848356"/>
                </a:cubicBezTo>
                <a:cubicBezTo>
                  <a:pt x="5286745" y="1843750"/>
                  <a:pt x="5286745" y="1843750"/>
                  <a:pt x="5286745" y="1843750"/>
                </a:cubicBezTo>
                <a:cubicBezTo>
                  <a:pt x="5286746" y="1839145"/>
                  <a:pt x="5286746" y="1839145"/>
                  <a:pt x="5282139" y="1829934"/>
                </a:cubicBezTo>
                <a:cubicBezTo>
                  <a:pt x="5282139" y="1834539"/>
                  <a:pt x="5277533" y="1829934"/>
                  <a:pt x="5272928" y="1820721"/>
                </a:cubicBezTo>
                <a:cubicBezTo>
                  <a:pt x="5277533" y="1820722"/>
                  <a:pt x="5277533" y="1825328"/>
                  <a:pt x="5282139" y="1825327"/>
                </a:cubicBezTo>
                <a:cubicBezTo>
                  <a:pt x="5272928" y="1811511"/>
                  <a:pt x="5272928" y="1820721"/>
                  <a:pt x="5268323" y="1811511"/>
                </a:cubicBezTo>
                <a:cubicBezTo>
                  <a:pt x="5263716" y="1797694"/>
                  <a:pt x="5268322" y="1806905"/>
                  <a:pt x="5254505" y="1788482"/>
                </a:cubicBezTo>
                <a:cubicBezTo>
                  <a:pt x="5259110" y="1783876"/>
                  <a:pt x="5263716" y="1788482"/>
                  <a:pt x="5268322" y="1788482"/>
                </a:cubicBezTo>
                <a:cubicBezTo>
                  <a:pt x="5259110" y="1779271"/>
                  <a:pt x="5254505" y="1774665"/>
                  <a:pt x="5249899" y="1770060"/>
                </a:cubicBezTo>
                <a:cubicBezTo>
                  <a:pt x="5254505" y="1770060"/>
                  <a:pt x="5254505" y="1770060"/>
                  <a:pt x="5254505" y="1770060"/>
                </a:cubicBezTo>
                <a:cubicBezTo>
                  <a:pt x="5254505" y="1770060"/>
                  <a:pt x="5254505" y="1770060"/>
                  <a:pt x="5254505" y="1765454"/>
                </a:cubicBezTo>
                <a:cubicBezTo>
                  <a:pt x="5254505" y="1765454"/>
                  <a:pt x="5249900" y="1765454"/>
                  <a:pt x="5249899" y="1760848"/>
                </a:cubicBezTo>
                <a:cubicBezTo>
                  <a:pt x="5245294" y="1756242"/>
                  <a:pt x="5240687" y="1747031"/>
                  <a:pt x="5236082" y="1747031"/>
                </a:cubicBezTo>
                <a:cubicBezTo>
                  <a:pt x="5236082" y="1747031"/>
                  <a:pt x="5231477" y="1742425"/>
                  <a:pt x="5231476" y="1737820"/>
                </a:cubicBezTo>
                <a:cubicBezTo>
                  <a:pt x="5231476" y="1737820"/>
                  <a:pt x="5231476" y="1737820"/>
                  <a:pt x="5226870" y="1733215"/>
                </a:cubicBezTo>
                <a:cubicBezTo>
                  <a:pt x="5226870" y="1733215"/>
                  <a:pt x="5226870" y="1733215"/>
                  <a:pt x="5226870" y="1737820"/>
                </a:cubicBezTo>
                <a:cubicBezTo>
                  <a:pt x="5226870" y="1737820"/>
                  <a:pt x="5226870" y="1737820"/>
                  <a:pt x="5226870" y="1742425"/>
                </a:cubicBezTo>
                <a:cubicBezTo>
                  <a:pt x="5213053" y="1728608"/>
                  <a:pt x="5208447" y="1714792"/>
                  <a:pt x="5203843" y="1705580"/>
                </a:cubicBezTo>
                <a:cubicBezTo>
                  <a:pt x="5208447" y="1705580"/>
                  <a:pt x="5213054" y="1710187"/>
                  <a:pt x="5217659" y="1710186"/>
                </a:cubicBezTo>
                <a:cubicBezTo>
                  <a:pt x="5203842" y="1687157"/>
                  <a:pt x="5190024" y="1664130"/>
                  <a:pt x="5190024" y="1682551"/>
                </a:cubicBezTo>
                <a:cubicBezTo>
                  <a:pt x="5180813" y="1659523"/>
                  <a:pt x="5180813" y="1659523"/>
                  <a:pt x="5166996" y="1645706"/>
                </a:cubicBezTo>
                <a:cubicBezTo>
                  <a:pt x="5166996" y="1645706"/>
                  <a:pt x="5171603" y="1645706"/>
                  <a:pt x="5171602" y="1650312"/>
                </a:cubicBezTo>
                <a:cubicBezTo>
                  <a:pt x="5171602" y="1650312"/>
                  <a:pt x="5176207" y="1650312"/>
                  <a:pt x="5176207" y="1650312"/>
                </a:cubicBezTo>
                <a:cubicBezTo>
                  <a:pt x="5180814" y="1654917"/>
                  <a:pt x="5180814" y="1650312"/>
                  <a:pt x="5180814" y="1650312"/>
                </a:cubicBezTo>
                <a:cubicBezTo>
                  <a:pt x="5180813" y="1645706"/>
                  <a:pt x="5180813" y="1645706"/>
                  <a:pt x="5176208" y="1641100"/>
                </a:cubicBezTo>
                <a:cubicBezTo>
                  <a:pt x="5180813" y="1641100"/>
                  <a:pt x="5180813" y="1641100"/>
                  <a:pt x="5180813" y="1641100"/>
                </a:cubicBezTo>
                <a:cubicBezTo>
                  <a:pt x="5180813" y="1645706"/>
                  <a:pt x="5185420" y="1645706"/>
                  <a:pt x="5185420" y="1645706"/>
                </a:cubicBezTo>
                <a:cubicBezTo>
                  <a:pt x="5185419" y="1650312"/>
                  <a:pt x="5185419" y="1650312"/>
                  <a:pt x="5185419" y="1650312"/>
                </a:cubicBezTo>
                <a:cubicBezTo>
                  <a:pt x="5185419" y="1650312"/>
                  <a:pt x="5190024" y="1654917"/>
                  <a:pt x="5190024" y="1654917"/>
                </a:cubicBezTo>
                <a:cubicBezTo>
                  <a:pt x="5190024" y="1654917"/>
                  <a:pt x="5194630" y="1659523"/>
                  <a:pt x="5194630" y="1659523"/>
                </a:cubicBezTo>
                <a:cubicBezTo>
                  <a:pt x="5226871" y="1710186"/>
                  <a:pt x="5254505" y="1756242"/>
                  <a:pt x="5286745" y="1806905"/>
                </a:cubicBezTo>
                <a:cubicBezTo>
                  <a:pt x="5286745" y="1811511"/>
                  <a:pt x="5286745" y="1811511"/>
                  <a:pt x="5286745" y="1811511"/>
                </a:cubicBezTo>
                <a:cubicBezTo>
                  <a:pt x="5286745" y="1816115"/>
                  <a:pt x="5291350" y="1816115"/>
                  <a:pt x="5291350" y="1816115"/>
                </a:cubicBezTo>
                <a:cubicBezTo>
                  <a:pt x="5305169" y="1829934"/>
                  <a:pt x="5300562" y="1829933"/>
                  <a:pt x="5309773" y="1843751"/>
                </a:cubicBezTo>
                <a:cubicBezTo>
                  <a:pt x="5309773" y="1848356"/>
                  <a:pt x="5309773" y="1852962"/>
                  <a:pt x="5314379" y="1857568"/>
                </a:cubicBezTo>
                <a:cubicBezTo>
                  <a:pt x="5314379" y="1862173"/>
                  <a:pt x="5318985" y="1862173"/>
                  <a:pt x="5318985" y="1862173"/>
                </a:cubicBezTo>
                <a:cubicBezTo>
                  <a:pt x="5328196" y="1875990"/>
                  <a:pt x="5332802" y="1889808"/>
                  <a:pt x="5342013" y="1894413"/>
                </a:cubicBezTo>
                <a:cubicBezTo>
                  <a:pt x="5342013" y="1894413"/>
                  <a:pt x="5346619" y="1899019"/>
                  <a:pt x="5346619" y="1899019"/>
                </a:cubicBezTo>
                <a:cubicBezTo>
                  <a:pt x="5346619" y="1903625"/>
                  <a:pt x="5346619" y="1908230"/>
                  <a:pt x="5346619" y="1912836"/>
                </a:cubicBezTo>
                <a:cubicBezTo>
                  <a:pt x="5351225" y="1912836"/>
                  <a:pt x="5360436" y="1935864"/>
                  <a:pt x="5369648" y="1945075"/>
                </a:cubicBezTo>
                <a:cubicBezTo>
                  <a:pt x="5369648" y="1945075"/>
                  <a:pt x="5369648" y="1949681"/>
                  <a:pt x="5374253" y="1949681"/>
                </a:cubicBezTo>
                <a:cubicBezTo>
                  <a:pt x="5374253" y="1954287"/>
                  <a:pt x="5374253" y="1954287"/>
                  <a:pt x="5374253" y="1954287"/>
                </a:cubicBezTo>
                <a:cubicBezTo>
                  <a:pt x="5392676" y="1995738"/>
                  <a:pt x="5411099" y="2041794"/>
                  <a:pt x="5434128" y="2083247"/>
                </a:cubicBezTo>
                <a:cubicBezTo>
                  <a:pt x="5434128" y="2087851"/>
                  <a:pt x="5438734" y="2092457"/>
                  <a:pt x="5443339" y="2097064"/>
                </a:cubicBezTo>
                <a:cubicBezTo>
                  <a:pt x="5443339" y="2101669"/>
                  <a:pt x="5443339" y="2106275"/>
                  <a:pt x="5443340" y="2110881"/>
                </a:cubicBezTo>
                <a:cubicBezTo>
                  <a:pt x="5443339" y="2106275"/>
                  <a:pt x="5447945" y="2110880"/>
                  <a:pt x="5452551" y="2110881"/>
                </a:cubicBezTo>
                <a:cubicBezTo>
                  <a:pt x="5452551" y="2115485"/>
                  <a:pt x="5457156" y="2120092"/>
                  <a:pt x="5457156" y="2120092"/>
                </a:cubicBezTo>
                <a:cubicBezTo>
                  <a:pt x="5466368" y="2143121"/>
                  <a:pt x="5470974" y="2166149"/>
                  <a:pt x="5480186" y="2184572"/>
                </a:cubicBezTo>
                <a:cubicBezTo>
                  <a:pt x="5480186" y="2184572"/>
                  <a:pt x="5480185" y="2189177"/>
                  <a:pt x="5480185" y="2189177"/>
                </a:cubicBezTo>
                <a:cubicBezTo>
                  <a:pt x="5480185" y="2193783"/>
                  <a:pt x="5480185" y="2193783"/>
                  <a:pt x="5480185" y="2198388"/>
                </a:cubicBezTo>
                <a:cubicBezTo>
                  <a:pt x="5484791" y="2198389"/>
                  <a:pt x="5484791" y="2198389"/>
                  <a:pt x="5484791" y="2198389"/>
                </a:cubicBezTo>
                <a:cubicBezTo>
                  <a:pt x="5498608" y="2226022"/>
                  <a:pt x="5512425" y="2249052"/>
                  <a:pt x="5517031" y="2267474"/>
                </a:cubicBezTo>
                <a:cubicBezTo>
                  <a:pt x="5530848" y="2281290"/>
                  <a:pt x="5540059" y="2322742"/>
                  <a:pt x="5553877" y="2359588"/>
                </a:cubicBezTo>
                <a:cubicBezTo>
                  <a:pt x="5563088" y="2368800"/>
                  <a:pt x="5567694" y="2401039"/>
                  <a:pt x="5572300" y="2410251"/>
                </a:cubicBezTo>
                <a:cubicBezTo>
                  <a:pt x="5572300" y="2410251"/>
                  <a:pt x="5572300" y="2414857"/>
                  <a:pt x="5572300" y="2414857"/>
                </a:cubicBezTo>
                <a:cubicBezTo>
                  <a:pt x="5572300" y="2414857"/>
                  <a:pt x="5572300" y="2419462"/>
                  <a:pt x="5572300" y="2419462"/>
                </a:cubicBezTo>
                <a:cubicBezTo>
                  <a:pt x="5572300" y="2424068"/>
                  <a:pt x="5572300" y="2424068"/>
                  <a:pt x="5572300" y="2424068"/>
                </a:cubicBezTo>
                <a:cubicBezTo>
                  <a:pt x="5576905" y="2428673"/>
                  <a:pt x="5576905" y="2428673"/>
                  <a:pt x="5576905" y="2424068"/>
                </a:cubicBezTo>
                <a:cubicBezTo>
                  <a:pt x="5581511" y="2437885"/>
                  <a:pt x="5581511" y="2428674"/>
                  <a:pt x="5586117" y="2428674"/>
                </a:cubicBezTo>
                <a:cubicBezTo>
                  <a:pt x="5581510" y="2442491"/>
                  <a:pt x="5595328" y="2442491"/>
                  <a:pt x="5595327" y="2460913"/>
                </a:cubicBezTo>
                <a:cubicBezTo>
                  <a:pt x="5599934" y="2456308"/>
                  <a:pt x="5599933" y="2470125"/>
                  <a:pt x="5604540" y="2470125"/>
                </a:cubicBezTo>
                <a:cubicBezTo>
                  <a:pt x="5595328" y="2451702"/>
                  <a:pt x="5590722" y="2419462"/>
                  <a:pt x="5581511" y="2414857"/>
                </a:cubicBezTo>
                <a:cubicBezTo>
                  <a:pt x="5581511" y="2414857"/>
                  <a:pt x="5581511" y="2410250"/>
                  <a:pt x="5581511" y="2405645"/>
                </a:cubicBezTo>
                <a:cubicBezTo>
                  <a:pt x="5581511" y="2405645"/>
                  <a:pt x="5581511" y="2401039"/>
                  <a:pt x="5576905" y="2401039"/>
                </a:cubicBezTo>
                <a:cubicBezTo>
                  <a:pt x="5576905" y="2373405"/>
                  <a:pt x="5563088" y="2350377"/>
                  <a:pt x="5553876" y="2327348"/>
                </a:cubicBezTo>
                <a:cubicBezTo>
                  <a:pt x="5530848" y="2267474"/>
                  <a:pt x="5512425" y="2207600"/>
                  <a:pt x="5489397" y="2156937"/>
                </a:cubicBezTo>
                <a:cubicBezTo>
                  <a:pt x="5470974" y="2115485"/>
                  <a:pt x="5452551" y="2051007"/>
                  <a:pt x="5420311" y="1995738"/>
                </a:cubicBezTo>
                <a:cubicBezTo>
                  <a:pt x="5415705" y="1986527"/>
                  <a:pt x="5406494" y="1981921"/>
                  <a:pt x="5406495" y="1972710"/>
                </a:cubicBezTo>
                <a:cubicBezTo>
                  <a:pt x="5383465" y="1931258"/>
                  <a:pt x="5369648" y="1889808"/>
                  <a:pt x="5351225" y="1857568"/>
                </a:cubicBezTo>
                <a:cubicBezTo>
                  <a:pt x="5332802" y="1834539"/>
                  <a:pt x="5342013" y="1848356"/>
                  <a:pt x="5328197" y="1820722"/>
                </a:cubicBezTo>
                <a:cubicBezTo>
                  <a:pt x="5314379" y="1788483"/>
                  <a:pt x="5295956" y="1760848"/>
                  <a:pt x="5277533" y="1742425"/>
                </a:cubicBezTo>
                <a:cubicBezTo>
                  <a:pt x="5259110" y="1700974"/>
                  <a:pt x="5213053" y="1645706"/>
                  <a:pt x="5190025" y="1608860"/>
                </a:cubicBezTo>
                <a:cubicBezTo>
                  <a:pt x="5180813" y="1595043"/>
                  <a:pt x="5176207" y="1599649"/>
                  <a:pt x="5166996" y="1585832"/>
                </a:cubicBezTo>
                <a:cubicBezTo>
                  <a:pt x="5176207" y="1581226"/>
                  <a:pt x="5157784" y="1558198"/>
                  <a:pt x="5143968" y="1544381"/>
                </a:cubicBezTo>
                <a:cubicBezTo>
                  <a:pt x="5143968" y="1544381"/>
                  <a:pt x="5139362" y="1544381"/>
                  <a:pt x="5134756" y="1539775"/>
                </a:cubicBezTo>
                <a:cubicBezTo>
                  <a:pt x="5120939" y="1525958"/>
                  <a:pt x="5111727" y="1493718"/>
                  <a:pt x="5088699" y="1475295"/>
                </a:cubicBezTo>
                <a:cubicBezTo>
                  <a:pt x="5084093" y="1470690"/>
                  <a:pt x="5079487" y="1475295"/>
                  <a:pt x="5070276" y="1466084"/>
                </a:cubicBezTo>
                <a:cubicBezTo>
                  <a:pt x="5070276" y="1466084"/>
                  <a:pt x="5070276" y="1452267"/>
                  <a:pt x="5061064" y="1447660"/>
                </a:cubicBezTo>
                <a:cubicBezTo>
                  <a:pt x="5024219" y="1396998"/>
                  <a:pt x="4964344" y="1341730"/>
                  <a:pt x="4922893" y="1300279"/>
                </a:cubicBezTo>
                <a:cubicBezTo>
                  <a:pt x="4904470" y="1281856"/>
                  <a:pt x="4886047" y="1258828"/>
                  <a:pt x="4863018" y="1235799"/>
                </a:cubicBezTo>
                <a:cubicBezTo>
                  <a:pt x="4853807" y="1226588"/>
                  <a:pt x="4835385" y="1217376"/>
                  <a:pt x="4826172" y="1208165"/>
                </a:cubicBezTo>
                <a:cubicBezTo>
                  <a:pt x="4826172" y="1208165"/>
                  <a:pt x="4816961" y="1194348"/>
                  <a:pt x="4816961" y="1194348"/>
                </a:cubicBezTo>
                <a:cubicBezTo>
                  <a:pt x="4807749" y="1185137"/>
                  <a:pt x="4803144" y="1185137"/>
                  <a:pt x="4798538" y="1180532"/>
                </a:cubicBezTo>
                <a:cubicBezTo>
                  <a:pt x="4798538" y="1175925"/>
                  <a:pt x="4798538" y="1175925"/>
                  <a:pt x="4798538" y="1175925"/>
                </a:cubicBezTo>
                <a:cubicBezTo>
                  <a:pt x="4812355" y="1175925"/>
                  <a:pt x="4816961" y="1198954"/>
                  <a:pt x="4821567" y="1189742"/>
                </a:cubicBezTo>
                <a:cubicBezTo>
                  <a:pt x="4821567" y="1189742"/>
                  <a:pt x="4821567" y="1189742"/>
                  <a:pt x="4821567" y="1194348"/>
                </a:cubicBezTo>
                <a:cubicBezTo>
                  <a:pt x="4830778" y="1198954"/>
                  <a:pt x="4830778" y="1198954"/>
                  <a:pt x="4830778" y="1198954"/>
                </a:cubicBezTo>
                <a:cubicBezTo>
                  <a:pt x="4830778" y="1198954"/>
                  <a:pt x="4835384" y="1198954"/>
                  <a:pt x="4835384" y="1198954"/>
                </a:cubicBezTo>
                <a:cubicBezTo>
                  <a:pt x="4835384" y="1198954"/>
                  <a:pt x="4835384" y="1203559"/>
                  <a:pt x="4839989" y="1203559"/>
                </a:cubicBezTo>
                <a:cubicBezTo>
                  <a:pt x="4839989" y="1203559"/>
                  <a:pt x="4844595" y="1203559"/>
                  <a:pt x="4844595" y="1203559"/>
                </a:cubicBezTo>
                <a:cubicBezTo>
                  <a:pt x="4858412" y="1217376"/>
                  <a:pt x="4858412" y="1212771"/>
                  <a:pt x="4872230" y="1226588"/>
                </a:cubicBezTo>
                <a:cubicBezTo>
                  <a:pt x="4872230" y="1226588"/>
                  <a:pt x="4876836" y="1231193"/>
                  <a:pt x="4876836" y="1231193"/>
                </a:cubicBezTo>
                <a:cubicBezTo>
                  <a:pt x="4876836" y="1231193"/>
                  <a:pt x="4876836" y="1231193"/>
                  <a:pt x="4881441" y="1231194"/>
                </a:cubicBezTo>
                <a:cubicBezTo>
                  <a:pt x="4881441" y="1231194"/>
                  <a:pt x="4881441" y="1235799"/>
                  <a:pt x="4881441" y="1235799"/>
                </a:cubicBezTo>
                <a:cubicBezTo>
                  <a:pt x="4886047" y="1245010"/>
                  <a:pt x="4863019" y="1231194"/>
                  <a:pt x="4876835" y="1240405"/>
                </a:cubicBezTo>
                <a:cubicBezTo>
                  <a:pt x="4881441" y="1245010"/>
                  <a:pt x="4886047" y="1240405"/>
                  <a:pt x="4899864" y="1245010"/>
                </a:cubicBezTo>
                <a:cubicBezTo>
                  <a:pt x="4904470" y="1258828"/>
                  <a:pt x="4913681" y="1258828"/>
                  <a:pt x="4932104" y="1281856"/>
                </a:cubicBezTo>
                <a:cubicBezTo>
                  <a:pt x="4927498" y="1281856"/>
                  <a:pt x="4927498" y="1281856"/>
                  <a:pt x="4927498" y="1281856"/>
                </a:cubicBezTo>
                <a:cubicBezTo>
                  <a:pt x="4932104" y="1286462"/>
                  <a:pt x="4932104" y="1286462"/>
                  <a:pt x="4932104" y="1286462"/>
                </a:cubicBezTo>
                <a:cubicBezTo>
                  <a:pt x="4932105" y="1295673"/>
                  <a:pt x="4922893" y="1281856"/>
                  <a:pt x="4918287" y="1281856"/>
                </a:cubicBezTo>
                <a:cubicBezTo>
                  <a:pt x="4927498" y="1295673"/>
                  <a:pt x="4932105" y="1295673"/>
                  <a:pt x="4941315" y="1295673"/>
                </a:cubicBezTo>
                <a:cubicBezTo>
                  <a:pt x="4941316" y="1300279"/>
                  <a:pt x="4941316" y="1300279"/>
                  <a:pt x="4945921" y="1304885"/>
                </a:cubicBezTo>
                <a:cubicBezTo>
                  <a:pt x="4945922" y="1309490"/>
                  <a:pt x="4950527" y="1309491"/>
                  <a:pt x="4950527" y="1309491"/>
                </a:cubicBezTo>
                <a:cubicBezTo>
                  <a:pt x="4955133" y="1304885"/>
                  <a:pt x="4955133" y="1304885"/>
                  <a:pt x="4955133" y="1304885"/>
                </a:cubicBezTo>
                <a:cubicBezTo>
                  <a:pt x="4959738" y="1323307"/>
                  <a:pt x="4968950" y="1309490"/>
                  <a:pt x="4982767" y="1332519"/>
                </a:cubicBezTo>
                <a:cubicBezTo>
                  <a:pt x="4987373" y="1337124"/>
                  <a:pt x="4987373" y="1337124"/>
                  <a:pt x="4987373" y="1337124"/>
                </a:cubicBezTo>
                <a:cubicBezTo>
                  <a:pt x="4987373" y="1337124"/>
                  <a:pt x="4991979" y="1337124"/>
                  <a:pt x="4991979" y="1337124"/>
                </a:cubicBezTo>
                <a:cubicBezTo>
                  <a:pt x="5024218" y="1373970"/>
                  <a:pt x="5051853" y="1401604"/>
                  <a:pt x="5079487" y="1424633"/>
                </a:cubicBezTo>
                <a:cubicBezTo>
                  <a:pt x="5074881" y="1424633"/>
                  <a:pt x="5074881" y="1443056"/>
                  <a:pt x="5084093" y="1438450"/>
                </a:cubicBezTo>
                <a:cubicBezTo>
                  <a:pt x="5079487" y="1429238"/>
                  <a:pt x="5088699" y="1433844"/>
                  <a:pt x="5093305" y="1443055"/>
                </a:cubicBezTo>
                <a:cubicBezTo>
                  <a:pt x="5107121" y="1461478"/>
                  <a:pt x="5134756" y="1489112"/>
                  <a:pt x="5157784" y="1521352"/>
                </a:cubicBezTo>
                <a:cubicBezTo>
                  <a:pt x="5180813" y="1548986"/>
                  <a:pt x="5203842" y="1581226"/>
                  <a:pt x="5222265" y="1604255"/>
                </a:cubicBezTo>
                <a:cubicBezTo>
                  <a:pt x="5217659" y="1599649"/>
                  <a:pt x="5222265" y="1618072"/>
                  <a:pt x="5226870" y="1618072"/>
                </a:cubicBezTo>
                <a:cubicBezTo>
                  <a:pt x="5222265" y="1608860"/>
                  <a:pt x="5226871" y="1608860"/>
                  <a:pt x="5231476" y="1613466"/>
                </a:cubicBezTo>
                <a:cubicBezTo>
                  <a:pt x="5231476" y="1622677"/>
                  <a:pt x="5249900" y="1645706"/>
                  <a:pt x="5263716" y="1664129"/>
                </a:cubicBezTo>
                <a:cubicBezTo>
                  <a:pt x="5277533" y="1682551"/>
                  <a:pt x="5291351" y="1696368"/>
                  <a:pt x="5286745" y="1696368"/>
                </a:cubicBezTo>
                <a:cubicBezTo>
                  <a:pt x="5305168" y="1714792"/>
                  <a:pt x="5314379" y="1733215"/>
                  <a:pt x="5323590" y="1751637"/>
                </a:cubicBezTo>
                <a:cubicBezTo>
                  <a:pt x="5337408" y="1774665"/>
                  <a:pt x="5346619" y="1797694"/>
                  <a:pt x="5369648" y="1825328"/>
                </a:cubicBezTo>
                <a:cubicBezTo>
                  <a:pt x="5369648" y="1825328"/>
                  <a:pt x="5369648" y="1829933"/>
                  <a:pt x="5369648" y="1834539"/>
                </a:cubicBezTo>
                <a:cubicBezTo>
                  <a:pt x="5388071" y="1839145"/>
                  <a:pt x="5401888" y="1899019"/>
                  <a:pt x="5415705" y="1917442"/>
                </a:cubicBezTo>
                <a:cubicBezTo>
                  <a:pt x="5420312" y="1922046"/>
                  <a:pt x="5420312" y="1917442"/>
                  <a:pt x="5424916" y="1926653"/>
                </a:cubicBezTo>
                <a:cubicBezTo>
                  <a:pt x="5434128" y="1940470"/>
                  <a:pt x="5434129" y="1954287"/>
                  <a:pt x="5443339" y="1968104"/>
                </a:cubicBezTo>
                <a:cubicBezTo>
                  <a:pt x="5447945" y="1977316"/>
                  <a:pt x="5452552" y="1981921"/>
                  <a:pt x="5461762" y="1991132"/>
                </a:cubicBezTo>
                <a:cubicBezTo>
                  <a:pt x="5475579" y="2018767"/>
                  <a:pt x="5484791" y="2060218"/>
                  <a:pt x="5498608" y="2092458"/>
                </a:cubicBezTo>
                <a:cubicBezTo>
                  <a:pt x="5517031" y="2129304"/>
                  <a:pt x="5535454" y="2184572"/>
                  <a:pt x="5553877" y="2226023"/>
                </a:cubicBezTo>
                <a:cubicBezTo>
                  <a:pt x="5558482" y="2239840"/>
                  <a:pt x="5567694" y="2253656"/>
                  <a:pt x="5572300" y="2262868"/>
                </a:cubicBezTo>
                <a:cubicBezTo>
                  <a:pt x="5572300" y="2262868"/>
                  <a:pt x="5567694" y="2258262"/>
                  <a:pt x="5567694" y="2258262"/>
                </a:cubicBezTo>
                <a:cubicBezTo>
                  <a:pt x="5572300" y="2276686"/>
                  <a:pt x="5581511" y="2295109"/>
                  <a:pt x="5586117" y="2308925"/>
                </a:cubicBezTo>
                <a:cubicBezTo>
                  <a:pt x="5586117" y="2313531"/>
                  <a:pt x="5586117" y="2322742"/>
                  <a:pt x="5586117" y="2322742"/>
                </a:cubicBezTo>
                <a:cubicBezTo>
                  <a:pt x="5599934" y="2368800"/>
                  <a:pt x="5618357" y="2428674"/>
                  <a:pt x="5632173" y="2470124"/>
                </a:cubicBezTo>
                <a:cubicBezTo>
                  <a:pt x="5632173" y="2470124"/>
                  <a:pt x="5632173" y="2470124"/>
                  <a:pt x="5627568" y="2470124"/>
                </a:cubicBezTo>
                <a:cubicBezTo>
                  <a:pt x="5627568" y="2470124"/>
                  <a:pt x="5627568" y="2474730"/>
                  <a:pt x="5627568" y="2474730"/>
                </a:cubicBezTo>
                <a:cubicBezTo>
                  <a:pt x="5627568" y="2474730"/>
                  <a:pt x="5632172" y="2479336"/>
                  <a:pt x="5632172" y="2479336"/>
                </a:cubicBezTo>
                <a:cubicBezTo>
                  <a:pt x="5636779" y="2493153"/>
                  <a:pt x="5641385" y="2543816"/>
                  <a:pt x="5645991" y="2529999"/>
                </a:cubicBezTo>
                <a:cubicBezTo>
                  <a:pt x="5645991" y="2534604"/>
                  <a:pt x="5645991" y="2534604"/>
                  <a:pt x="5645991" y="2534604"/>
                </a:cubicBezTo>
                <a:cubicBezTo>
                  <a:pt x="5645991" y="2539210"/>
                  <a:pt x="5645991" y="2539210"/>
                  <a:pt x="5645991" y="2539210"/>
                </a:cubicBezTo>
                <a:cubicBezTo>
                  <a:pt x="5650597" y="2539210"/>
                  <a:pt x="5650597" y="2539210"/>
                  <a:pt x="5650597" y="2539210"/>
                </a:cubicBezTo>
                <a:cubicBezTo>
                  <a:pt x="5650597" y="2534604"/>
                  <a:pt x="5650597" y="2534604"/>
                  <a:pt x="5650597" y="2534604"/>
                </a:cubicBezTo>
                <a:cubicBezTo>
                  <a:pt x="5659808" y="2529999"/>
                  <a:pt x="5655203" y="2548422"/>
                  <a:pt x="5655202" y="2553027"/>
                </a:cubicBezTo>
                <a:cubicBezTo>
                  <a:pt x="5659808" y="2543816"/>
                  <a:pt x="5669019" y="2571450"/>
                  <a:pt x="5664414" y="2553026"/>
                </a:cubicBezTo>
                <a:cubicBezTo>
                  <a:pt x="5659808" y="2553027"/>
                  <a:pt x="5659808" y="2539210"/>
                  <a:pt x="5659808" y="2539210"/>
                </a:cubicBezTo>
                <a:cubicBezTo>
                  <a:pt x="5664414" y="2548422"/>
                  <a:pt x="5664414" y="2543816"/>
                  <a:pt x="5664414" y="2539210"/>
                </a:cubicBezTo>
                <a:cubicBezTo>
                  <a:pt x="5655203" y="2534604"/>
                  <a:pt x="5655203" y="2516181"/>
                  <a:pt x="5645991" y="2502365"/>
                </a:cubicBezTo>
                <a:cubicBezTo>
                  <a:pt x="5645991" y="2502365"/>
                  <a:pt x="5645991" y="2497759"/>
                  <a:pt x="5645991" y="2493153"/>
                </a:cubicBezTo>
                <a:cubicBezTo>
                  <a:pt x="5645991" y="2493153"/>
                  <a:pt x="5645991" y="2488548"/>
                  <a:pt x="5645991" y="2488548"/>
                </a:cubicBezTo>
                <a:cubicBezTo>
                  <a:pt x="5645991" y="2483941"/>
                  <a:pt x="5645991" y="2483941"/>
                  <a:pt x="5645991" y="2483941"/>
                </a:cubicBezTo>
                <a:cubicBezTo>
                  <a:pt x="5645991" y="2483941"/>
                  <a:pt x="5641384" y="2483942"/>
                  <a:pt x="5641384" y="2483942"/>
                </a:cubicBezTo>
                <a:cubicBezTo>
                  <a:pt x="5641385" y="2479335"/>
                  <a:pt x="5641385" y="2479335"/>
                  <a:pt x="5641385" y="2474730"/>
                </a:cubicBezTo>
                <a:cubicBezTo>
                  <a:pt x="5645991" y="2470124"/>
                  <a:pt x="5645990" y="2479336"/>
                  <a:pt x="5650597" y="2479337"/>
                </a:cubicBezTo>
                <a:cubicBezTo>
                  <a:pt x="5650597" y="2470125"/>
                  <a:pt x="5645991" y="2470124"/>
                  <a:pt x="5645991" y="2465519"/>
                </a:cubicBezTo>
                <a:cubicBezTo>
                  <a:pt x="5645991" y="2465519"/>
                  <a:pt x="5645991" y="2465519"/>
                  <a:pt x="5645991" y="2460912"/>
                </a:cubicBezTo>
                <a:cubicBezTo>
                  <a:pt x="5645991" y="2460912"/>
                  <a:pt x="5645991" y="2456307"/>
                  <a:pt x="5645991" y="2456307"/>
                </a:cubicBezTo>
                <a:cubicBezTo>
                  <a:pt x="5645991" y="2451702"/>
                  <a:pt x="5645991" y="2451702"/>
                  <a:pt x="5645991" y="2451702"/>
                </a:cubicBezTo>
                <a:cubicBezTo>
                  <a:pt x="5641384" y="2433279"/>
                  <a:pt x="5641384" y="2433279"/>
                  <a:pt x="5641384" y="2433279"/>
                </a:cubicBezTo>
                <a:cubicBezTo>
                  <a:pt x="5636779" y="2428674"/>
                  <a:pt x="5636779" y="2428674"/>
                  <a:pt x="5636779" y="2428674"/>
                </a:cubicBezTo>
                <a:cubicBezTo>
                  <a:pt x="5641385" y="2424068"/>
                  <a:pt x="5636779" y="2424067"/>
                  <a:pt x="5636779" y="2424067"/>
                </a:cubicBezTo>
                <a:lnTo>
                  <a:pt x="5636779" y="2428674"/>
                </a:lnTo>
                <a:cubicBezTo>
                  <a:pt x="5627567" y="2401039"/>
                  <a:pt x="5627568" y="2410251"/>
                  <a:pt x="5622963" y="2382617"/>
                </a:cubicBezTo>
                <a:cubicBezTo>
                  <a:pt x="5622963" y="2378010"/>
                  <a:pt x="5622963" y="2378010"/>
                  <a:pt x="5622962" y="2373405"/>
                </a:cubicBezTo>
                <a:cubicBezTo>
                  <a:pt x="5618357" y="2368800"/>
                  <a:pt x="5618357" y="2368800"/>
                  <a:pt x="5618357" y="2373404"/>
                </a:cubicBezTo>
                <a:cubicBezTo>
                  <a:pt x="5618357" y="2359588"/>
                  <a:pt x="5613751" y="2336560"/>
                  <a:pt x="5604540" y="2331954"/>
                </a:cubicBezTo>
                <a:cubicBezTo>
                  <a:pt x="5609145" y="2341165"/>
                  <a:pt x="5604539" y="2341166"/>
                  <a:pt x="5599934" y="2331954"/>
                </a:cubicBezTo>
                <a:lnTo>
                  <a:pt x="5599934" y="2327348"/>
                </a:lnTo>
                <a:cubicBezTo>
                  <a:pt x="5604539" y="2327348"/>
                  <a:pt x="5604539" y="2327348"/>
                  <a:pt x="5604539" y="2327348"/>
                </a:cubicBezTo>
                <a:cubicBezTo>
                  <a:pt x="5604539" y="2327348"/>
                  <a:pt x="5604539" y="2327348"/>
                  <a:pt x="5604540" y="2322742"/>
                </a:cubicBezTo>
                <a:cubicBezTo>
                  <a:pt x="5604540" y="2322742"/>
                  <a:pt x="5604540" y="2322742"/>
                  <a:pt x="5599934" y="2318137"/>
                </a:cubicBezTo>
                <a:cubicBezTo>
                  <a:pt x="5599934" y="2290503"/>
                  <a:pt x="5567693" y="2221417"/>
                  <a:pt x="5558482" y="2189178"/>
                </a:cubicBezTo>
                <a:cubicBezTo>
                  <a:pt x="5553876" y="2170755"/>
                  <a:pt x="5558482" y="2166149"/>
                  <a:pt x="5549271" y="2152332"/>
                </a:cubicBezTo>
                <a:cubicBezTo>
                  <a:pt x="5549271" y="2143121"/>
                  <a:pt x="5540059" y="2138515"/>
                  <a:pt x="5535454" y="2129303"/>
                </a:cubicBezTo>
                <a:cubicBezTo>
                  <a:pt x="5530848" y="2110880"/>
                  <a:pt x="5530848" y="2097063"/>
                  <a:pt x="5517031" y="2092458"/>
                </a:cubicBezTo>
                <a:cubicBezTo>
                  <a:pt x="5489397" y="2004950"/>
                  <a:pt x="5438734" y="1908229"/>
                  <a:pt x="5388072" y="1825328"/>
                </a:cubicBezTo>
                <a:cubicBezTo>
                  <a:pt x="5392677" y="1820721"/>
                  <a:pt x="5392677" y="1820721"/>
                  <a:pt x="5392676" y="1816116"/>
                </a:cubicBezTo>
                <a:cubicBezTo>
                  <a:pt x="5392676" y="1816116"/>
                  <a:pt x="5392677" y="1820721"/>
                  <a:pt x="5392677" y="1820721"/>
                </a:cubicBezTo>
                <a:cubicBezTo>
                  <a:pt x="5397282" y="1820722"/>
                  <a:pt x="5397282" y="1820722"/>
                  <a:pt x="5397282" y="1820722"/>
                </a:cubicBezTo>
                <a:cubicBezTo>
                  <a:pt x="5397282" y="1820722"/>
                  <a:pt x="5397282" y="1816116"/>
                  <a:pt x="5392676" y="1811511"/>
                </a:cubicBezTo>
                <a:cubicBezTo>
                  <a:pt x="5392676" y="1806905"/>
                  <a:pt x="5397282" y="1806905"/>
                  <a:pt x="5392676" y="1797694"/>
                </a:cubicBezTo>
                <a:cubicBezTo>
                  <a:pt x="5388071" y="1802299"/>
                  <a:pt x="5383465" y="1797694"/>
                  <a:pt x="5374253" y="1783876"/>
                </a:cubicBezTo>
                <a:cubicBezTo>
                  <a:pt x="5374253" y="1779272"/>
                  <a:pt x="5374253" y="1779272"/>
                  <a:pt x="5374253" y="1779272"/>
                </a:cubicBezTo>
                <a:cubicBezTo>
                  <a:pt x="5374253" y="1779272"/>
                  <a:pt x="5369649" y="1779272"/>
                  <a:pt x="5369648" y="1774665"/>
                </a:cubicBezTo>
                <a:cubicBezTo>
                  <a:pt x="5369648" y="1774665"/>
                  <a:pt x="5369648" y="1770060"/>
                  <a:pt x="5369648" y="1770060"/>
                </a:cubicBezTo>
                <a:cubicBezTo>
                  <a:pt x="5365042" y="1770060"/>
                  <a:pt x="5365042" y="1770060"/>
                  <a:pt x="5365042" y="1770060"/>
                </a:cubicBezTo>
                <a:cubicBezTo>
                  <a:pt x="5365042" y="1765454"/>
                  <a:pt x="5365042" y="1765454"/>
                  <a:pt x="5360436" y="1760848"/>
                </a:cubicBezTo>
                <a:cubicBezTo>
                  <a:pt x="5365043" y="1751637"/>
                  <a:pt x="5346619" y="1737820"/>
                  <a:pt x="5351226" y="1737820"/>
                </a:cubicBezTo>
                <a:cubicBezTo>
                  <a:pt x="5351226" y="1737820"/>
                  <a:pt x="5355831" y="1737820"/>
                  <a:pt x="5355831" y="1737820"/>
                </a:cubicBezTo>
                <a:cubicBezTo>
                  <a:pt x="5355831" y="1742424"/>
                  <a:pt x="5360437" y="1742425"/>
                  <a:pt x="5360437" y="1742425"/>
                </a:cubicBezTo>
                <a:cubicBezTo>
                  <a:pt x="5360436" y="1737820"/>
                  <a:pt x="5355831" y="1737820"/>
                  <a:pt x="5355831" y="1733214"/>
                </a:cubicBezTo>
                <a:cubicBezTo>
                  <a:pt x="5355831" y="1733214"/>
                  <a:pt x="5351225" y="1728608"/>
                  <a:pt x="5351225" y="1728608"/>
                </a:cubicBezTo>
                <a:cubicBezTo>
                  <a:pt x="5346619" y="1719397"/>
                  <a:pt x="5342013" y="1710186"/>
                  <a:pt x="5337408" y="1710186"/>
                </a:cubicBezTo>
                <a:cubicBezTo>
                  <a:pt x="5337408" y="1710186"/>
                  <a:pt x="5337408" y="1710186"/>
                  <a:pt x="5337408" y="1705580"/>
                </a:cubicBezTo>
                <a:cubicBezTo>
                  <a:pt x="5337408" y="1705580"/>
                  <a:pt x="5337408" y="1700974"/>
                  <a:pt x="5332803" y="1696368"/>
                </a:cubicBezTo>
                <a:cubicBezTo>
                  <a:pt x="5332803" y="1696368"/>
                  <a:pt x="5328196" y="1696368"/>
                  <a:pt x="5328196" y="1696368"/>
                </a:cubicBezTo>
                <a:cubicBezTo>
                  <a:pt x="5328196" y="1696368"/>
                  <a:pt x="5328196" y="1700974"/>
                  <a:pt x="5328196" y="1700974"/>
                </a:cubicBezTo>
                <a:cubicBezTo>
                  <a:pt x="5328196" y="1696368"/>
                  <a:pt x="5328196" y="1691764"/>
                  <a:pt x="5323591" y="1687157"/>
                </a:cubicBezTo>
                <a:cubicBezTo>
                  <a:pt x="5323590" y="1691763"/>
                  <a:pt x="5318986" y="1691763"/>
                  <a:pt x="5314379" y="1687157"/>
                </a:cubicBezTo>
                <a:cubicBezTo>
                  <a:pt x="5318985" y="1687156"/>
                  <a:pt x="5314380" y="1682552"/>
                  <a:pt x="5314379" y="1677946"/>
                </a:cubicBezTo>
                <a:cubicBezTo>
                  <a:pt x="5309773" y="1673340"/>
                  <a:pt x="5309773" y="1673340"/>
                  <a:pt x="5309773" y="1673340"/>
                </a:cubicBezTo>
                <a:cubicBezTo>
                  <a:pt x="5309773" y="1668734"/>
                  <a:pt x="5309773" y="1668734"/>
                  <a:pt x="5309773" y="1668734"/>
                </a:cubicBezTo>
                <a:cubicBezTo>
                  <a:pt x="5305168" y="1668734"/>
                  <a:pt x="5305168" y="1668734"/>
                  <a:pt x="5305168" y="1668734"/>
                </a:cubicBezTo>
                <a:cubicBezTo>
                  <a:pt x="5305168" y="1668734"/>
                  <a:pt x="5305168" y="1668734"/>
                  <a:pt x="5305168" y="1673340"/>
                </a:cubicBezTo>
                <a:cubicBezTo>
                  <a:pt x="5291350" y="1650312"/>
                  <a:pt x="5277534" y="1627283"/>
                  <a:pt x="5268323" y="1622678"/>
                </a:cubicBezTo>
                <a:cubicBezTo>
                  <a:pt x="5263716" y="1618072"/>
                  <a:pt x="5263716" y="1618072"/>
                  <a:pt x="5263716" y="1613466"/>
                </a:cubicBezTo>
                <a:cubicBezTo>
                  <a:pt x="5259110" y="1608860"/>
                  <a:pt x="5259110" y="1608860"/>
                  <a:pt x="5254506" y="1608860"/>
                </a:cubicBezTo>
                <a:lnTo>
                  <a:pt x="5254505" y="1612476"/>
                </a:lnTo>
                <a:lnTo>
                  <a:pt x="5242703" y="1598138"/>
                </a:lnTo>
                <a:cubicBezTo>
                  <a:pt x="5229750" y="1581514"/>
                  <a:pt x="5224568" y="1572015"/>
                  <a:pt x="5203842" y="1544381"/>
                </a:cubicBezTo>
                <a:cubicBezTo>
                  <a:pt x="5190024" y="1535169"/>
                  <a:pt x="5185420" y="1530563"/>
                  <a:pt x="5180813" y="1530563"/>
                </a:cubicBezTo>
                <a:cubicBezTo>
                  <a:pt x="5180813" y="1525958"/>
                  <a:pt x="5185420" y="1525958"/>
                  <a:pt x="5180813" y="1516747"/>
                </a:cubicBezTo>
                <a:cubicBezTo>
                  <a:pt x="5171602" y="1516746"/>
                  <a:pt x="5171602" y="1502929"/>
                  <a:pt x="5157784" y="1489112"/>
                </a:cubicBezTo>
                <a:cubicBezTo>
                  <a:pt x="5143967" y="1475295"/>
                  <a:pt x="5153180" y="1498324"/>
                  <a:pt x="5139362" y="1479901"/>
                </a:cubicBezTo>
                <a:cubicBezTo>
                  <a:pt x="5153179" y="1489112"/>
                  <a:pt x="5139362" y="1470690"/>
                  <a:pt x="5125544" y="1456872"/>
                </a:cubicBezTo>
                <a:cubicBezTo>
                  <a:pt x="5130150" y="1456872"/>
                  <a:pt x="5130150" y="1456872"/>
                  <a:pt x="5130150" y="1456872"/>
                </a:cubicBezTo>
                <a:cubicBezTo>
                  <a:pt x="5134756" y="1461478"/>
                  <a:pt x="5139363" y="1466084"/>
                  <a:pt x="5139362" y="1461478"/>
                </a:cubicBezTo>
                <a:cubicBezTo>
                  <a:pt x="5139362" y="1461478"/>
                  <a:pt x="5139362" y="1456872"/>
                  <a:pt x="5134756" y="1452267"/>
                </a:cubicBezTo>
                <a:cubicBezTo>
                  <a:pt x="5130150" y="1447661"/>
                  <a:pt x="5130150" y="1447661"/>
                  <a:pt x="5130150" y="1447661"/>
                </a:cubicBezTo>
                <a:cubicBezTo>
                  <a:pt x="5134756" y="1447661"/>
                  <a:pt x="5139362" y="1461478"/>
                  <a:pt x="5143967" y="1456872"/>
                </a:cubicBezTo>
                <a:cubicBezTo>
                  <a:pt x="5134756" y="1447661"/>
                  <a:pt x="5130150" y="1438450"/>
                  <a:pt x="5125544" y="1438450"/>
                </a:cubicBezTo>
                <a:cubicBezTo>
                  <a:pt x="5120940" y="1438450"/>
                  <a:pt x="5120940" y="1438450"/>
                  <a:pt x="5120939" y="1433844"/>
                </a:cubicBezTo>
                <a:cubicBezTo>
                  <a:pt x="5116334" y="1429238"/>
                  <a:pt x="5111727" y="1424633"/>
                  <a:pt x="5107121" y="1424633"/>
                </a:cubicBezTo>
                <a:cubicBezTo>
                  <a:pt x="5107121" y="1424633"/>
                  <a:pt x="5107121" y="1429238"/>
                  <a:pt x="5111727" y="1433845"/>
                </a:cubicBezTo>
                <a:cubicBezTo>
                  <a:pt x="5111727" y="1438450"/>
                  <a:pt x="5111727" y="1438450"/>
                  <a:pt x="5111727" y="1438450"/>
                </a:cubicBezTo>
                <a:cubicBezTo>
                  <a:pt x="5102516" y="1433844"/>
                  <a:pt x="5102516" y="1443055"/>
                  <a:pt x="5097910" y="1424633"/>
                </a:cubicBezTo>
                <a:cubicBezTo>
                  <a:pt x="5093304" y="1429238"/>
                  <a:pt x="5102516" y="1438450"/>
                  <a:pt x="5102516" y="1443055"/>
                </a:cubicBezTo>
                <a:cubicBezTo>
                  <a:pt x="5088699" y="1424633"/>
                  <a:pt x="5093304" y="1420027"/>
                  <a:pt x="5084093" y="1410816"/>
                </a:cubicBezTo>
                <a:cubicBezTo>
                  <a:pt x="5088700" y="1410816"/>
                  <a:pt x="5088700" y="1415421"/>
                  <a:pt x="5088700" y="1415421"/>
                </a:cubicBezTo>
                <a:cubicBezTo>
                  <a:pt x="5093304" y="1420027"/>
                  <a:pt x="5093304" y="1420027"/>
                  <a:pt x="5097910" y="1415421"/>
                </a:cubicBezTo>
                <a:cubicBezTo>
                  <a:pt x="5097910" y="1415421"/>
                  <a:pt x="5093304" y="1410816"/>
                  <a:pt x="5088699" y="1406211"/>
                </a:cubicBezTo>
                <a:cubicBezTo>
                  <a:pt x="5097910" y="1410817"/>
                  <a:pt x="5097910" y="1406210"/>
                  <a:pt x="5088699" y="1401604"/>
                </a:cubicBezTo>
                <a:cubicBezTo>
                  <a:pt x="5088700" y="1396998"/>
                  <a:pt x="5088700" y="1396998"/>
                  <a:pt x="5088700" y="1396998"/>
                </a:cubicBezTo>
                <a:cubicBezTo>
                  <a:pt x="5093304" y="1401604"/>
                  <a:pt x="5093304" y="1396998"/>
                  <a:pt x="5093304" y="1396998"/>
                </a:cubicBezTo>
                <a:cubicBezTo>
                  <a:pt x="5088699" y="1392392"/>
                  <a:pt x="5088699" y="1392392"/>
                  <a:pt x="5084093" y="1392393"/>
                </a:cubicBezTo>
                <a:cubicBezTo>
                  <a:pt x="5084093" y="1387788"/>
                  <a:pt x="5084093" y="1387788"/>
                  <a:pt x="5079487" y="1387787"/>
                </a:cubicBezTo>
                <a:cubicBezTo>
                  <a:pt x="5074882" y="1378576"/>
                  <a:pt x="5074882" y="1378576"/>
                  <a:pt x="5070277" y="1369364"/>
                </a:cubicBezTo>
                <a:cubicBezTo>
                  <a:pt x="5074881" y="1373970"/>
                  <a:pt x="5074881" y="1373970"/>
                  <a:pt x="5074881" y="1373970"/>
                </a:cubicBezTo>
                <a:cubicBezTo>
                  <a:pt x="5079487" y="1378576"/>
                  <a:pt x="5084093" y="1378576"/>
                  <a:pt x="5084093" y="1378576"/>
                </a:cubicBezTo>
                <a:cubicBezTo>
                  <a:pt x="5084093" y="1373971"/>
                  <a:pt x="5079487" y="1369364"/>
                  <a:pt x="5074881" y="1364759"/>
                </a:cubicBezTo>
                <a:cubicBezTo>
                  <a:pt x="5070276" y="1360153"/>
                  <a:pt x="5070276" y="1360153"/>
                  <a:pt x="5070276" y="1360153"/>
                </a:cubicBezTo>
                <a:cubicBezTo>
                  <a:pt x="5065670" y="1355547"/>
                  <a:pt x="5065670" y="1355547"/>
                  <a:pt x="5065670" y="1355547"/>
                </a:cubicBezTo>
                <a:cubicBezTo>
                  <a:pt x="5061064" y="1350941"/>
                  <a:pt x="5056459" y="1350941"/>
                  <a:pt x="5056459" y="1355548"/>
                </a:cubicBezTo>
                <a:cubicBezTo>
                  <a:pt x="5056459" y="1355548"/>
                  <a:pt x="5056459" y="1360153"/>
                  <a:pt x="5061064" y="1364759"/>
                </a:cubicBezTo>
                <a:cubicBezTo>
                  <a:pt x="5061064" y="1364759"/>
                  <a:pt x="5061064" y="1364759"/>
                  <a:pt x="5065670" y="1364759"/>
                </a:cubicBezTo>
                <a:cubicBezTo>
                  <a:pt x="5070277" y="1369364"/>
                  <a:pt x="5070277" y="1369364"/>
                  <a:pt x="5070277" y="1369364"/>
                </a:cubicBezTo>
                <a:cubicBezTo>
                  <a:pt x="5047247" y="1360153"/>
                  <a:pt x="5065671" y="1373971"/>
                  <a:pt x="5074881" y="1387787"/>
                </a:cubicBezTo>
                <a:cubicBezTo>
                  <a:pt x="5070276" y="1383181"/>
                  <a:pt x="5070276" y="1383181"/>
                  <a:pt x="5070276" y="1383181"/>
                </a:cubicBezTo>
                <a:cubicBezTo>
                  <a:pt x="5070276" y="1383181"/>
                  <a:pt x="5070277" y="1387787"/>
                  <a:pt x="5070277" y="1387787"/>
                </a:cubicBezTo>
                <a:cubicBezTo>
                  <a:pt x="5070277" y="1387787"/>
                  <a:pt x="5070277" y="1387787"/>
                  <a:pt x="5070276" y="1392392"/>
                </a:cubicBezTo>
                <a:cubicBezTo>
                  <a:pt x="5074881" y="1392392"/>
                  <a:pt x="5074881" y="1392392"/>
                  <a:pt x="5074881" y="1392392"/>
                </a:cubicBezTo>
                <a:cubicBezTo>
                  <a:pt x="5079487" y="1396999"/>
                  <a:pt x="5079487" y="1396999"/>
                  <a:pt x="5079487" y="1396999"/>
                </a:cubicBezTo>
                <a:cubicBezTo>
                  <a:pt x="5074881" y="1396998"/>
                  <a:pt x="5074881" y="1396998"/>
                  <a:pt x="5074881" y="1396998"/>
                </a:cubicBezTo>
                <a:cubicBezTo>
                  <a:pt x="5074881" y="1396998"/>
                  <a:pt x="5074881" y="1401604"/>
                  <a:pt x="5079487" y="1401604"/>
                </a:cubicBezTo>
                <a:cubicBezTo>
                  <a:pt x="5079487" y="1406210"/>
                  <a:pt x="5079487" y="1406210"/>
                  <a:pt x="5079487" y="1406210"/>
                </a:cubicBezTo>
                <a:cubicBezTo>
                  <a:pt x="5065670" y="1401604"/>
                  <a:pt x="5061064" y="1392393"/>
                  <a:pt x="5047247" y="1373970"/>
                </a:cubicBezTo>
                <a:cubicBezTo>
                  <a:pt x="5051853" y="1373970"/>
                  <a:pt x="5051853" y="1373970"/>
                  <a:pt x="5051853" y="1373970"/>
                </a:cubicBezTo>
                <a:cubicBezTo>
                  <a:pt x="5056459" y="1373970"/>
                  <a:pt x="5056459" y="1373970"/>
                  <a:pt x="5056459" y="1373970"/>
                </a:cubicBezTo>
                <a:cubicBezTo>
                  <a:pt x="5051853" y="1369364"/>
                  <a:pt x="5051853" y="1369364"/>
                  <a:pt x="5051853" y="1369364"/>
                </a:cubicBezTo>
                <a:cubicBezTo>
                  <a:pt x="5047247" y="1369364"/>
                  <a:pt x="5047247" y="1369364"/>
                  <a:pt x="5047247" y="1369364"/>
                </a:cubicBezTo>
                <a:cubicBezTo>
                  <a:pt x="5042641" y="1364759"/>
                  <a:pt x="5042641" y="1364759"/>
                  <a:pt x="5042641" y="1364759"/>
                </a:cubicBezTo>
                <a:cubicBezTo>
                  <a:pt x="5038037" y="1360153"/>
                  <a:pt x="5042641" y="1355548"/>
                  <a:pt x="5033430" y="1346336"/>
                </a:cubicBezTo>
                <a:cubicBezTo>
                  <a:pt x="5033430" y="1341730"/>
                  <a:pt x="5033430" y="1341730"/>
                  <a:pt x="5033430" y="1341730"/>
                </a:cubicBezTo>
                <a:cubicBezTo>
                  <a:pt x="5028824" y="1341730"/>
                  <a:pt x="5028824" y="1337124"/>
                  <a:pt x="5028824" y="1337124"/>
                </a:cubicBezTo>
                <a:cubicBezTo>
                  <a:pt x="5024218" y="1337124"/>
                  <a:pt x="5024218" y="1337124"/>
                  <a:pt x="5024218" y="1337124"/>
                </a:cubicBezTo>
                <a:cubicBezTo>
                  <a:pt x="5024218" y="1341730"/>
                  <a:pt x="5024218" y="1341730"/>
                  <a:pt x="5024218" y="1341730"/>
                </a:cubicBezTo>
                <a:cubicBezTo>
                  <a:pt x="5015007" y="1332519"/>
                  <a:pt x="5015007" y="1318702"/>
                  <a:pt x="5005796" y="1318702"/>
                </a:cubicBezTo>
                <a:cubicBezTo>
                  <a:pt x="5005796" y="1318702"/>
                  <a:pt x="5001190" y="1318702"/>
                  <a:pt x="5001190" y="1314096"/>
                </a:cubicBezTo>
                <a:cubicBezTo>
                  <a:pt x="5001190" y="1314096"/>
                  <a:pt x="4996584" y="1314096"/>
                  <a:pt x="4996584" y="1314096"/>
                </a:cubicBezTo>
                <a:cubicBezTo>
                  <a:pt x="4996584" y="1318703"/>
                  <a:pt x="4996584" y="1318703"/>
                  <a:pt x="4996584" y="1318703"/>
                </a:cubicBezTo>
                <a:cubicBezTo>
                  <a:pt x="4978161" y="1286462"/>
                  <a:pt x="4987374" y="1309490"/>
                  <a:pt x="4978161" y="1309490"/>
                </a:cubicBezTo>
                <a:cubicBezTo>
                  <a:pt x="4973555" y="1291067"/>
                  <a:pt x="4945921" y="1263433"/>
                  <a:pt x="4922893" y="1240405"/>
                </a:cubicBezTo>
                <a:cubicBezTo>
                  <a:pt x="4918288" y="1245010"/>
                  <a:pt x="4918288" y="1245010"/>
                  <a:pt x="4918288" y="1245010"/>
                </a:cubicBezTo>
                <a:cubicBezTo>
                  <a:pt x="4918287" y="1240405"/>
                  <a:pt x="4918287" y="1240405"/>
                  <a:pt x="4918287" y="1240405"/>
                </a:cubicBezTo>
                <a:cubicBezTo>
                  <a:pt x="4918287" y="1240405"/>
                  <a:pt x="4918287" y="1235799"/>
                  <a:pt x="4913681" y="1235799"/>
                </a:cubicBezTo>
                <a:cubicBezTo>
                  <a:pt x="4913681" y="1235799"/>
                  <a:pt x="4913681" y="1240405"/>
                  <a:pt x="4913681" y="1240405"/>
                </a:cubicBezTo>
                <a:cubicBezTo>
                  <a:pt x="4899864" y="1226588"/>
                  <a:pt x="4890652" y="1208165"/>
                  <a:pt x="4886048" y="1198954"/>
                </a:cubicBezTo>
                <a:cubicBezTo>
                  <a:pt x="4881441" y="1203559"/>
                  <a:pt x="4881441" y="1208165"/>
                  <a:pt x="4876835" y="1203559"/>
                </a:cubicBezTo>
                <a:cubicBezTo>
                  <a:pt x="4876835" y="1198954"/>
                  <a:pt x="4876835" y="1198954"/>
                  <a:pt x="4872230" y="1194348"/>
                </a:cubicBezTo>
                <a:cubicBezTo>
                  <a:pt x="4867624" y="1198954"/>
                  <a:pt x="4867624" y="1194348"/>
                  <a:pt x="4863018" y="1185137"/>
                </a:cubicBezTo>
                <a:cubicBezTo>
                  <a:pt x="4863018" y="1185137"/>
                  <a:pt x="4863018" y="1185137"/>
                  <a:pt x="4867624" y="1185137"/>
                </a:cubicBezTo>
                <a:cubicBezTo>
                  <a:pt x="4867624" y="1185137"/>
                  <a:pt x="4867624" y="1185137"/>
                  <a:pt x="4867624" y="1180530"/>
                </a:cubicBezTo>
                <a:cubicBezTo>
                  <a:pt x="4863018" y="1180531"/>
                  <a:pt x="4863018" y="1175925"/>
                  <a:pt x="4858412" y="1175925"/>
                </a:cubicBezTo>
                <a:cubicBezTo>
                  <a:pt x="4858412" y="1175925"/>
                  <a:pt x="4853807" y="1175925"/>
                  <a:pt x="4853807" y="1175925"/>
                </a:cubicBezTo>
                <a:cubicBezTo>
                  <a:pt x="4853807" y="1166714"/>
                  <a:pt x="4812355" y="1139080"/>
                  <a:pt x="4821567" y="1148291"/>
                </a:cubicBezTo>
                <a:cubicBezTo>
                  <a:pt x="4835384" y="1148291"/>
                  <a:pt x="4816961" y="1166714"/>
                  <a:pt x="4830778" y="1162108"/>
                </a:cubicBezTo>
                <a:cubicBezTo>
                  <a:pt x="4835384" y="1157503"/>
                  <a:pt x="4844595" y="1162109"/>
                  <a:pt x="4849201" y="1171319"/>
                </a:cubicBezTo>
                <a:cubicBezTo>
                  <a:pt x="4844596" y="1171319"/>
                  <a:pt x="4844596" y="1171319"/>
                  <a:pt x="4844595" y="1166714"/>
                </a:cubicBezTo>
                <a:cubicBezTo>
                  <a:pt x="4839989" y="1166714"/>
                  <a:pt x="4839989" y="1166714"/>
                  <a:pt x="4839989" y="1166714"/>
                </a:cubicBezTo>
                <a:cubicBezTo>
                  <a:pt x="4835384" y="1166714"/>
                  <a:pt x="4839989" y="1171319"/>
                  <a:pt x="4839989" y="1171319"/>
                </a:cubicBezTo>
                <a:cubicBezTo>
                  <a:pt x="4844595" y="1175925"/>
                  <a:pt x="4844595" y="1175925"/>
                  <a:pt x="4844595" y="1175925"/>
                </a:cubicBezTo>
                <a:cubicBezTo>
                  <a:pt x="4839990" y="1175925"/>
                  <a:pt x="4839990" y="1175925"/>
                  <a:pt x="4839990" y="1175925"/>
                </a:cubicBezTo>
                <a:cubicBezTo>
                  <a:pt x="4839989" y="1171319"/>
                  <a:pt x="4835384" y="1171320"/>
                  <a:pt x="4835384" y="1171320"/>
                </a:cubicBezTo>
                <a:cubicBezTo>
                  <a:pt x="4835384" y="1171320"/>
                  <a:pt x="4835384" y="1175925"/>
                  <a:pt x="4835384" y="1175925"/>
                </a:cubicBezTo>
                <a:cubicBezTo>
                  <a:pt x="4839989" y="1180531"/>
                  <a:pt x="4839989" y="1180531"/>
                  <a:pt x="4839989" y="1180531"/>
                </a:cubicBezTo>
                <a:cubicBezTo>
                  <a:pt x="4844596" y="1185137"/>
                  <a:pt x="4844596" y="1185137"/>
                  <a:pt x="4844596" y="1185137"/>
                </a:cubicBezTo>
                <a:cubicBezTo>
                  <a:pt x="4844596" y="1185137"/>
                  <a:pt x="4835385" y="1180531"/>
                  <a:pt x="4835385" y="1180531"/>
                </a:cubicBezTo>
                <a:cubicBezTo>
                  <a:pt x="4830778" y="1175925"/>
                  <a:pt x="4830778" y="1175925"/>
                  <a:pt x="4830778" y="1175925"/>
                </a:cubicBezTo>
                <a:cubicBezTo>
                  <a:pt x="4826172" y="1171319"/>
                  <a:pt x="4826172" y="1171319"/>
                  <a:pt x="4826172" y="1171319"/>
                </a:cubicBezTo>
                <a:cubicBezTo>
                  <a:pt x="4826172" y="1166714"/>
                  <a:pt x="4821567" y="1162108"/>
                  <a:pt x="4816961" y="1162108"/>
                </a:cubicBezTo>
                <a:cubicBezTo>
                  <a:pt x="4812356" y="1162108"/>
                  <a:pt x="4812355" y="1166714"/>
                  <a:pt x="4816961" y="1171319"/>
                </a:cubicBezTo>
                <a:cubicBezTo>
                  <a:pt x="4816961" y="1171319"/>
                  <a:pt x="4816961" y="1171319"/>
                  <a:pt x="4816961" y="1175925"/>
                </a:cubicBezTo>
                <a:cubicBezTo>
                  <a:pt x="4803144" y="1162108"/>
                  <a:pt x="4816961" y="1162108"/>
                  <a:pt x="4798538" y="1152898"/>
                </a:cubicBezTo>
                <a:cubicBezTo>
                  <a:pt x="4803144" y="1152897"/>
                  <a:pt x="4803144" y="1152897"/>
                  <a:pt x="4803144" y="1152897"/>
                </a:cubicBezTo>
                <a:cubicBezTo>
                  <a:pt x="4803144" y="1152897"/>
                  <a:pt x="4803144" y="1152897"/>
                  <a:pt x="4803144" y="1148291"/>
                </a:cubicBezTo>
                <a:cubicBezTo>
                  <a:pt x="4798538" y="1148291"/>
                  <a:pt x="4798538" y="1148291"/>
                  <a:pt x="4798538" y="1148291"/>
                </a:cubicBezTo>
                <a:cubicBezTo>
                  <a:pt x="4798538" y="1148291"/>
                  <a:pt x="4793932" y="1148291"/>
                  <a:pt x="4793932" y="1148291"/>
                </a:cubicBezTo>
                <a:cubicBezTo>
                  <a:pt x="4789327" y="1143685"/>
                  <a:pt x="4789327" y="1143685"/>
                  <a:pt x="4789327" y="1143685"/>
                </a:cubicBezTo>
                <a:cubicBezTo>
                  <a:pt x="4784721" y="1139080"/>
                  <a:pt x="4784721" y="1139080"/>
                  <a:pt x="4775509" y="1129868"/>
                </a:cubicBezTo>
                <a:cubicBezTo>
                  <a:pt x="4766298" y="1139080"/>
                  <a:pt x="4747875" y="1116050"/>
                  <a:pt x="4747875" y="1129868"/>
                </a:cubicBezTo>
                <a:cubicBezTo>
                  <a:pt x="4757087" y="1129868"/>
                  <a:pt x="4761693" y="1139081"/>
                  <a:pt x="4770904" y="1143685"/>
                </a:cubicBezTo>
                <a:cubicBezTo>
                  <a:pt x="4761693" y="1139081"/>
                  <a:pt x="4761693" y="1139081"/>
                  <a:pt x="4761692" y="1143685"/>
                </a:cubicBezTo>
                <a:cubicBezTo>
                  <a:pt x="4761692" y="1143685"/>
                  <a:pt x="4761692" y="1143685"/>
                  <a:pt x="4761692" y="1148291"/>
                </a:cubicBezTo>
                <a:cubicBezTo>
                  <a:pt x="4752481" y="1134474"/>
                  <a:pt x="4738664" y="1120658"/>
                  <a:pt x="4724846" y="1111445"/>
                </a:cubicBezTo>
                <a:close/>
                <a:moveTo>
                  <a:pt x="4683983" y="1071646"/>
                </a:moveTo>
                <a:lnTo>
                  <a:pt x="4696187" y="1083818"/>
                </a:lnTo>
                <a:lnTo>
                  <a:pt x="4697212" y="1079206"/>
                </a:lnTo>
                <a:close/>
                <a:moveTo>
                  <a:pt x="4658711" y="1045886"/>
                </a:moveTo>
                <a:lnTo>
                  <a:pt x="4658938" y="1046667"/>
                </a:lnTo>
                <a:lnTo>
                  <a:pt x="4680682" y="1068354"/>
                </a:lnTo>
                <a:lnTo>
                  <a:pt x="4678790" y="1060784"/>
                </a:lnTo>
                <a:cubicBezTo>
                  <a:pt x="4664972" y="1053874"/>
                  <a:pt x="4658927" y="1044375"/>
                  <a:pt x="4658711" y="1045886"/>
                </a:cubicBezTo>
                <a:close/>
                <a:moveTo>
                  <a:pt x="4606321" y="1002574"/>
                </a:moveTo>
                <a:lnTo>
                  <a:pt x="4622386" y="1014210"/>
                </a:lnTo>
                <a:lnTo>
                  <a:pt x="4623521" y="1014726"/>
                </a:lnTo>
                <a:lnTo>
                  <a:pt x="4625380" y="1016379"/>
                </a:lnTo>
                <a:lnTo>
                  <a:pt x="4629000" y="1019001"/>
                </a:lnTo>
                <a:lnTo>
                  <a:pt x="4629349" y="1018612"/>
                </a:lnTo>
                <a:cubicBezTo>
                  <a:pt x="4628702" y="1017317"/>
                  <a:pt x="4626974" y="1014726"/>
                  <a:pt x="4623520" y="1010120"/>
                </a:cubicBezTo>
                <a:cubicBezTo>
                  <a:pt x="4625823" y="1012423"/>
                  <a:pt x="4629278" y="1014726"/>
                  <a:pt x="4631581" y="1015302"/>
                </a:cubicBezTo>
                <a:lnTo>
                  <a:pt x="4632702" y="1010258"/>
                </a:lnTo>
                <a:lnTo>
                  <a:pt x="4632443" y="1010037"/>
                </a:lnTo>
                <a:close/>
                <a:moveTo>
                  <a:pt x="4553154" y="964063"/>
                </a:moveTo>
                <a:lnTo>
                  <a:pt x="4574509" y="979532"/>
                </a:lnTo>
                <a:lnTo>
                  <a:pt x="4572858" y="977880"/>
                </a:lnTo>
                <a:cubicBezTo>
                  <a:pt x="4572858" y="973275"/>
                  <a:pt x="4563646" y="968669"/>
                  <a:pt x="4554434" y="964063"/>
                </a:cubicBezTo>
                <a:close/>
                <a:moveTo>
                  <a:pt x="4531406" y="941035"/>
                </a:moveTo>
                <a:lnTo>
                  <a:pt x="4527186" y="945254"/>
                </a:lnTo>
                <a:lnTo>
                  <a:pt x="4541093" y="955327"/>
                </a:lnTo>
                <a:lnTo>
                  <a:pt x="4536012" y="950246"/>
                </a:lnTo>
                <a:cubicBezTo>
                  <a:pt x="4536012" y="950246"/>
                  <a:pt x="4536012" y="945640"/>
                  <a:pt x="4536012" y="945640"/>
                </a:cubicBezTo>
                <a:cubicBezTo>
                  <a:pt x="4531406" y="941035"/>
                  <a:pt x="4531406" y="941035"/>
                  <a:pt x="4531406" y="941035"/>
                </a:cubicBezTo>
                <a:close/>
                <a:moveTo>
                  <a:pt x="3975166" y="638880"/>
                </a:moveTo>
                <a:lnTo>
                  <a:pt x="4119482" y="702588"/>
                </a:lnTo>
                <a:cubicBezTo>
                  <a:pt x="4152864" y="718895"/>
                  <a:pt x="4184711" y="735903"/>
                  <a:pt x="4219629" y="751511"/>
                </a:cubicBezTo>
                <a:cubicBezTo>
                  <a:pt x="4227032" y="755554"/>
                  <a:pt x="4234299" y="763367"/>
                  <a:pt x="4249652" y="756373"/>
                </a:cubicBezTo>
                <a:cubicBezTo>
                  <a:pt x="4224296" y="737336"/>
                  <a:pt x="4194931" y="724760"/>
                  <a:pt x="4169192" y="708446"/>
                </a:cubicBezTo>
                <a:lnTo>
                  <a:pt x="4160618" y="701438"/>
                </a:lnTo>
                <a:lnTo>
                  <a:pt x="4103065" y="678846"/>
                </a:lnTo>
                <a:close/>
                <a:moveTo>
                  <a:pt x="3094419" y="356112"/>
                </a:moveTo>
                <a:lnTo>
                  <a:pt x="3093392" y="356160"/>
                </a:lnTo>
                <a:lnTo>
                  <a:pt x="3231258" y="366341"/>
                </a:lnTo>
                <a:cubicBezTo>
                  <a:pt x="3326749" y="379095"/>
                  <a:pt x="3420319" y="401876"/>
                  <a:pt x="3513271" y="427372"/>
                </a:cubicBezTo>
                <a:lnTo>
                  <a:pt x="3608222" y="454238"/>
                </a:lnTo>
                <a:lnTo>
                  <a:pt x="3622351" y="456286"/>
                </a:lnTo>
                <a:cubicBezTo>
                  <a:pt x="3906179" y="509251"/>
                  <a:pt x="4176765" y="607121"/>
                  <a:pt x="4425474" y="742990"/>
                </a:cubicBezTo>
                <a:cubicBezTo>
                  <a:pt x="4416263" y="742990"/>
                  <a:pt x="4411657" y="738384"/>
                  <a:pt x="4411657" y="742990"/>
                </a:cubicBezTo>
                <a:cubicBezTo>
                  <a:pt x="4443897" y="770624"/>
                  <a:pt x="4453109" y="766019"/>
                  <a:pt x="4485349" y="779836"/>
                </a:cubicBezTo>
                <a:cubicBezTo>
                  <a:pt x="4512983" y="793653"/>
                  <a:pt x="4545224" y="812075"/>
                  <a:pt x="4572858" y="830498"/>
                </a:cubicBezTo>
                <a:cubicBezTo>
                  <a:pt x="4577463" y="839710"/>
                  <a:pt x="4614309" y="862738"/>
                  <a:pt x="4623520" y="862738"/>
                </a:cubicBezTo>
                <a:cubicBezTo>
                  <a:pt x="4623520" y="867344"/>
                  <a:pt x="4623520" y="867344"/>
                  <a:pt x="4623520" y="867344"/>
                </a:cubicBezTo>
                <a:cubicBezTo>
                  <a:pt x="4628126" y="867343"/>
                  <a:pt x="4628126" y="867343"/>
                  <a:pt x="4628126" y="867343"/>
                </a:cubicBezTo>
                <a:cubicBezTo>
                  <a:pt x="4628127" y="871949"/>
                  <a:pt x="4628127" y="871949"/>
                  <a:pt x="4632732" y="871949"/>
                </a:cubicBezTo>
                <a:cubicBezTo>
                  <a:pt x="4637338" y="871949"/>
                  <a:pt x="4637338" y="871949"/>
                  <a:pt x="4641943" y="876556"/>
                </a:cubicBezTo>
                <a:cubicBezTo>
                  <a:pt x="4646549" y="881162"/>
                  <a:pt x="4660366" y="890373"/>
                  <a:pt x="4664972" y="890372"/>
                </a:cubicBezTo>
                <a:cubicBezTo>
                  <a:pt x="4688001" y="908795"/>
                  <a:pt x="4711029" y="927218"/>
                  <a:pt x="4738664" y="941035"/>
                </a:cubicBezTo>
                <a:cubicBezTo>
                  <a:pt x="4747875" y="950246"/>
                  <a:pt x="4757086" y="959458"/>
                  <a:pt x="4766299" y="964063"/>
                </a:cubicBezTo>
                <a:cubicBezTo>
                  <a:pt x="4789327" y="982486"/>
                  <a:pt x="4812355" y="1000909"/>
                  <a:pt x="4830778" y="1014726"/>
                </a:cubicBezTo>
                <a:cubicBezTo>
                  <a:pt x="4830778" y="1014726"/>
                  <a:pt x="4826172" y="1014726"/>
                  <a:pt x="4826172" y="1014726"/>
                </a:cubicBezTo>
                <a:cubicBezTo>
                  <a:pt x="4830778" y="1019332"/>
                  <a:pt x="4835384" y="1023937"/>
                  <a:pt x="4839989" y="1023937"/>
                </a:cubicBezTo>
                <a:cubicBezTo>
                  <a:pt x="5111727" y="1245010"/>
                  <a:pt x="5342013" y="1521352"/>
                  <a:pt x="5512425" y="1834539"/>
                </a:cubicBezTo>
                <a:cubicBezTo>
                  <a:pt x="5696654" y="2193783"/>
                  <a:pt x="5802585" y="2594478"/>
                  <a:pt x="5811797" y="3022808"/>
                </a:cubicBezTo>
                <a:cubicBezTo>
                  <a:pt x="5807191" y="3022807"/>
                  <a:pt x="5807191" y="3022807"/>
                  <a:pt x="5802585" y="3022808"/>
                </a:cubicBezTo>
                <a:cubicBezTo>
                  <a:pt x="5797980" y="2958328"/>
                  <a:pt x="5770345" y="2930693"/>
                  <a:pt x="5751923" y="2889243"/>
                </a:cubicBezTo>
                <a:cubicBezTo>
                  <a:pt x="5751923" y="2889243"/>
                  <a:pt x="5747317" y="2898454"/>
                  <a:pt x="5747317" y="2907666"/>
                </a:cubicBezTo>
                <a:cubicBezTo>
                  <a:pt x="5738105" y="2889243"/>
                  <a:pt x="5742711" y="2852397"/>
                  <a:pt x="5738105" y="2824763"/>
                </a:cubicBezTo>
                <a:cubicBezTo>
                  <a:pt x="5728894" y="2801735"/>
                  <a:pt x="5715076" y="2764889"/>
                  <a:pt x="5715076" y="2764889"/>
                </a:cubicBezTo>
                <a:cubicBezTo>
                  <a:pt x="5705865" y="2769495"/>
                  <a:pt x="5705865" y="2787918"/>
                  <a:pt x="5705865" y="2810946"/>
                </a:cubicBezTo>
                <a:cubicBezTo>
                  <a:pt x="5701259" y="2810946"/>
                  <a:pt x="5701259" y="2806340"/>
                  <a:pt x="5701259" y="2806340"/>
                </a:cubicBezTo>
                <a:cubicBezTo>
                  <a:pt x="5701259" y="2801735"/>
                  <a:pt x="5701259" y="2801735"/>
                  <a:pt x="5701259" y="2801735"/>
                </a:cubicBezTo>
                <a:cubicBezTo>
                  <a:pt x="5701259" y="2801735"/>
                  <a:pt x="5701259" y="2797128"/>
                  <a:pt x="5701259" y="2797128"/>
                </a:cubicBezTo>
                <a:cubicBezTo>
                  <a:pt x="5701259" y="2797128"/>
                  <a:pt x="5701259" y="2792523"/>
                  <a:pt x="5701259" y="2787918"/>
                </a:cubicBezTo>
                <a:cubicBezTo>
                  <a:pt x="5696653" y="2787918"/>
                  <a:pt x="5696653" y="2787918"/>
                  <a:pt x="5696654" y="2792523"/>
                </a:cubicBezTo>
                <a:cubicBezTo>
                  <a:pt x="5696654" y="2792523"/>
                  <a:pt x="5696654" y="2797130"/>
                  <a:pt x="5696654" y="2797130"/>
                </a:cubicBezTo>
                <a:cubicBezTo>
                  <a:pt x="5696654" y="2801735"/>
                  <a:pt x="5696654" y="2801735"/>
                  <a:pt x="5696654" y="2801735"/>
                </a:cubicBezTo>
                <a:cubicBezTo>
                  <a:pt x="5687443" y="2774100"/>
                  <a:pt x="5687443" y="2810946"/>
                  <a:pt x="5692048" y="2815552"/>
                </a:cubicBezTo>
                <a:cubicBezTo>
                  <a:pt x="5692048" y="2820156"/>
                  <a:pt x="5696654" y="2820156"/>
                  <a:pt x="5696654" y="2820156"/>
                </a:cubicBezTo>
                <a:cubicBezTo>
                  <a:pt x="5696654" y="2820156"/>
                  <a:pt x="5696654" y="2815552"/>
                  <a:pt x="5696654" y="2815552"/>
                </a:cubicBezTo>
                <a:cubicBezTo>
                  <a:pt x="5701259" y="2810946"/>
                  <a:pt x="5701259" y="2810946"/>
                  <a:pt x="5701259" y="2810946"/>
                </a:cubicBezTo>
                <a:cubicBezTo>
                  <a:pt x="5701259" y="2810946"/>
                  <a:pt x="5701259" y="2820157"/>
                  <a:pt x="5701259" y="2824762"/>
                </a:cubicBezTo>
                <a:cubicBezTo>
                  <a:pt x="5701259" y="2829369"/>
                  <a:pt x="5701259" y="2829369"/>
                  <a:pt x="5701259" y="2829369"/>
                </a:cubicBezTo>
                <a:cubicBezTo>
                  <a:pt x="5701259" y="2861608"/>
                  <a:pt x="5692048" y="2884637"/>
                  <a:pt x="5678230" y="2866214"/>
                </a:cubicBezTo>
                <a:cubicBezTo>
                  <a:pt x="5678231" y="2843186"/>
                  <a:pt x="5673625" y="2843185"/>
                  <a:pt x="5673625" y="2810946"/>
                </a:cubicBezTo>
                <a:cubicBezTo>
                  <a:pt x="5664414" y="2806340"/>
                  <a:pt x="5664414" y="2824762"/>
                  <a:pt x="5655203" y="2829368"/>
                </a:cubicBezTo>
                <a:cubicBezTo>
                  <a:pt x="5641385" y="2787918"/>
                  <a:pt x="5632173" y="2718831"/>
                  <a:pt x="5609145" y="2718832"/>
                </a:cubicBezTo>
                <a:cubicBezTo>
                  <a:pt x="5609145" y="2718832"/>
                  <a:pt x="5609145" y="2714225"/>
                  <a:pt x="5609145" y="2714225"/>
                </a:cubicBezTo>
                <a:cubicBezTo>
                  <a:pt x="5609145" y="2714225"/>
                  <a:pt x="5609145" y="2705015"/>
                  <a:pt x="5609145" y="2705015"/>
                </a:cubicBezTo>
                <a:cubicBezTo>
                  <a:pt x="5604540" y="2700408"/>
                  <a:pt x="5604540" y="2695804"/>
                  <a:pt x="5604540" y="2700408"/>
                </a:cubicBezTo>
                <a:cubicBezTo>
                  <a:pt x="5599934" y="2691198"/>
                  <a:pt x="5599934" y="2677381"/>
                  <a:pt x="5590722" y="2649747"/>
                </a:cubicBezTo>
                <a:cubicBezTo>
                  <a:pt x="5586117" y="2640535"/>
                  <a:pt x="5586117" y="2635929"/>
                  <a:pt x="5586117" y="2631324"/>
                </a:cubicBezTo>
                <a:cubicBezTo>
                  <a:pt x="5586117" y="2631324"/>
                  <a:pt x="5581511" y="2626718"/>
                  <a:pt x="5581511" y="2626718"/>
                </a:cubicBezTo>
                <a:cubicBezTo>
                  <a:pt x="5581511" y="2622113"/>
                  <a:pt x="5581511" y="2622113"/>
                  <a:pt x="5581511" y="2622113"/>
                </a:cubicBezTo>
                <a:cubicBezTo>
                  <a:pt x="5581511" y="2617506"/>
                  <a:pt x="5576905" y="2622113"/>
                  <a:pt x="5576905" y="2622113"/>
                </a:cubicBezTo>
                <a:cubicBezTo>
                  <a:pt x="5576905" y="2617507"/>
                  <a:pt x="5576905" y="2617507"/>
                  <a:pt x="5576905" y="2617507"/>
                </a:cubicBezTo>
                <a:cubicBezTo>
                  <a:pt x="5572300" y="2617507"/>
                  <a:pt x="5572300" y="2599083"/>
                  <a:pt x="5567693" y="2599084"/>
                </a:cubicBezTo>
                <a:cubicBezTo>
                  <a:pt x="5572300" y="2622112"/>
                  <a:pt x="5567694" y="2603690"/>
                  <a:pt x="5563088" y="2612901"/>
                </a:cubicBezTo>
                <a:cubicBezTo>
                  <a:pt x="5558482" y="2585267"/>
                  <a:pt x="5558482" y="2622112"/>
                  <a:pt x="5553877" y="2603690"/>
                </a:cubicBezTo>
                <a:cubicBezTo>
                  <a:pt x="5549271" y="2576056"/>
                  <a:pt x="5544664" y="2576056"/>
                  <a:pt x="5549271" y="2562239"/>
                </a:cubicBezTo>
                <a:cubicBezTo>
                  <a:pt x="5535454" y="2562239"/>
                  <a:pt x="5526241" y="2497759"/>
                  <a:pt x="5512425" y="2451702"/>
                </a:cubicBezTo>
                <a:cubicBezTo>
                  <a:pt x="5512425" y="2447096"/>
                  <a:pt x="5507818" y="2437884"/>
                  <a:pt x="5503214" y="2424067"/>
                </a:cubicBezTo>
                <a:cubicBezTo>
                  <a:pt x="5489397" y="2382617"/>
                  <a:pt x="5480186" y="2354983"/>
                  <a:pt x="5470974" y="2331954"/>
                </a:cubicBezTo>
                <a:cubicBezTo>
                  <a:pt x="5466369" y="2322742"/>
                  <a:pt x="5470974" y="2327348"/>
                  <a:pt x="5470974" y="2318137"/>
                </a:cubicBezTo>
                <a:cubicBezTo>
                  <a:pt x="5466368" y="2318136"/>
                  <a:pt x="5461763" y="2313531"/>
                  <a:pt x="5461762" y="2308926"/>
                </a:cubicBezTo>
                <a:cubicBezTo>
                  <a:pt x="5461762" y="2304319"/>
                  <a:pt x="5470974" y="2318137"/>
                  <a:pt x="5466369" y="2304320"/>
                </a:cubicBezTo>
                <a:cubicBezTo>
                  <a:pt x="5452551" y="2281291"/>
                  <a:pt x="5457156" y="2276686"/>
                  <a:pt x="5438735" y="2239840"/>
                </a:cubicBezTo>
                <a:cubicBezTo>
                  <a:pt x="5447945" y="2239840"/>
                  <a:pt x="5447945" y="2239840"/>
                  <a:pt x="5447945" y="2239840"/>
                </a:cubicBezTo>
                <a:cubicBezTo>
                  <a:pt x="5438734" y="2216812"/>
                  <a:pt x="5434128" y="2207600"/>
                  <a:pt x="5434128" y="2226023"/>
                </a:cubicBezTo>
                <a:cubicBezTo>
                  <a:pt x="5424916" y="2212206"/>
                  <a:pt x="5434128" y="2207600"/>
                  <a:pt x="5420311" y="2193782"/>
                </a:cubicBezTo>
                <a:cubicBezTo>
                  <a:pt x="5424916" y="2198389"/>
                  <a:pt x="5424916" y="2193783"/>
                  <a:pt x="5420311" y="2189178"/>
                </a:cubicBezTo>
                <a:cubicBezTo>
                  <a:pt x="5424916" y="2189178"/>
                  <a:pt x="5424916" y="2189178"/>
                  <a:pt x="5424916" y="2189178"/>
                </a:cubicBezTo>
                <a:cubicBezTo>
                  <a:pt x="5429522" y="2193783"/>
                  <a:pt x="5429522" y="2189177"/>
                  <a:pt x="5429522" y="2189177"/>
                </a:cubicBezTo>
                <a:cubicBezTo>
                  <a:pt x="5429522" y="2184572"/>
                  <a:pt x="5429522" y="2184572"/>
                  <a:pt x="5429522" y="2184572"/>
                </a:cubicBezTo>
                <a:cubicBezTo>
                  <a:pt x="5438735" y="2202995"/>
                  <a:pt x="5434128" y="2175360"/>
                  <a:pt x="5424916" y="2161543"/>
                </a:cubicBezTo>
                <a:cubicBezTo>
                  <a:pt x="5429522" y="2161542"/>
                  <a:pt x="5429522" y="2161542"/>
                  <a:pt x="5429522" y="2161542"/>
                </a:cubicBezTo>
                <a:cubicBezTo>
                  <a:pt x="5429522" y="2161542"/>
                  <a:pt x="5429522" y="2161542"/>
                  <a:pt x="5429522" y="2156938"/>
                </a:cubicBezTo>
                <a:cubicBezTo>
                  <a:pt x="5429522" y="2156938"/>
                  <a:pt x="5424917" y="2152332"/>
                  <a:pt x="5424917" y="2152332"/>
                </a:cubicBezTo>
                <a:cubicBezTo>
                  <a:pt x="5415705" y="2129304"/>
                  <a:pt x="5401888" y="2097064"/>
                  <a:pt x="5388072" y="2064823"/>
                </a:cubicBezTo>
                <a:cubicBezTo>
                  <a:pt x="5369648" y="2032584"/>
                  <a:pt x="5351225" y="2000344"/>
                  <a:pt x="5337408" y="1977316"/>
                </a:cubicBezTo>
                <a:cubicBezTo>
                  <a:pt x="5335105" y="1968105"/>
                  <a:pt x="5329348" y="1956590"/>
                  <a:pt x="5321863" y="1943349"/>
                </a:cubicBezTo>
                <a:lnTo>
                  <a:pt x="5314233" y="1930292"/>
                </a:lnTo>
                <a:lnTo>
                  <a:pt x="5342560" y="1992734"/>
                </a:lnTo>
                <a:cubicBezTo>
                  <a:pt x="5420193" y="2178431"/>
                  <a:pt x="5475598" y="2373326"/>
                  <a:pt x="5509333" y="2577629"/>
                </a:cubicBezTo>
                <a:cubicBezTo>
                  <a:pt x="5522377" y="2655106"/>
                  <a:pt x="5543098" y="2729086"/>
                  <a:pt x="5541762" y="2807552"/>
                </a:cubicBezTo>
                <a:cubicBezTo>
                  <a:pt x="5541488" y="2815091"/>
                  <a:pt x="5544985" y="2822767"/>
                  <a:pt x="5536472" y="2828499"/>
                </a:cubicBezTo>
                <a:cubicBezTo>
                  <a:pt x="5528096" y="2830460"/>
                  <a:pt x="5526834" y="2823620"/>
                  <a:pt x="5526971" y="2819850"/>
                </a:cubicBezTo>
                <a:cubicBezTo>
                  <a:pt x="5502067" y="2569816"/>
                  <a:pt x="5427606" y="2333086"/>
                  <a:pt x="5346305" y="2097618"/>
                </a:cubicBezTo>
                <a:cubicBezTo>
                  <a:pt x="5304742" y="1973811"/>
                  <a:pt x="5238614" y="1861194"/>
                  <a:pt x="5178627" y="1745780"/>
                </a:cubicBezTo>
                <a:cubicBezTo>
                  <a:pt x="5170799" y="1732662"/>
                  <a:pt x="5163806" y="1717310"/>
                  <a:pt x="5157512" y="1703493"/>
                </a:cubicBezTo>
                <a:cubicBezTo>
                  <a:pt x="5152480" y="1696516"/>
                  <a:pt x="5153726" y="1682972"/>
                  <a:pt x="5139908" y="1689267"/>
                </a:cubicBezTo>
                <a:cubicBezTo>
                  <a:pt x="5126090" y="1695561"/>
                  <a:pt x="5131822" y="1704073"/>
                  <a:pt x="5136717" y="1714819"/>
                </a:cubicBezTo>
                <a:cubicBezTo>
                  <a:pt x="5168032" y="1767290"/>
                  <a:pt x="5198512" y="1821995"/>
                  <a:pt x="5225222" y="1876563"/>
                </a:cubicBezTo>
                <a:cubicBezTo>
                  <a:pt x="5252685" y="1933801"/>
                  <a:pt x="5278201" y="1991346"/>
                  <a:pt x="5301667" y="2049214"/>
                </a:cubicBezTo>
                <a:lnTo>
                  <a:pt x="5350111" y="2181079"/>
                </a:lnTo>
                <a:lnTo>
                  <a:pt x="5351225" y="2179965"/>
                </a:lnTo>
                <a:cubicBezTo>
                  <a:pt x="5360436" y="2198389"/>
                  <a:pt x="5365043" y="2216812"/>
                  <a:pt x="5374253" y="2235233"/>
                </a:cubicBezTo>
                <a:cubicBezTo>
                  <a:pt x="5369648" y="2235233"/>
                  <a:pt x="5369648" y="2235233"/>
                  <a:pt x="5369648" y="2235233"/>
                </a:cubicBezTo>
                <a:cubicBezTo>
                  <a:pt x="5369648" y="2230629"/>
                  <a:pt x="5365042" y="2221417"/>
                  <a:pt x="5365043" y="2216812"/>
                </a:cubicBezTo>
                <a:lnTo>
                  <a:pt x="5358240" y="2203206"/>
                </a:lnTo>
                <a:lnTo>
                  <a:pt x="5365805" y="2223799"/>
                </a:lnTo>
                <a:lnTo>
                  <a:pt x="5377582" y="2264421"/>
                </a:lnTo>
                <a:lnTo>
                  <a:pt x="5382889" y="2266898"/>
                </a:lnTo>
                <a:cubicBezTo>
                  <a:pt x="5384617" y="2267474"/>
                  <a:pt x="5385768" y="2267474"/>
                  <a:pt x="5388071" y="2267474"/>
                </a:cubicBezTo>
                <a:cubicBezTo>
                  <a:pt x="5388072" y="2272079"/>
                  <a:pt x="5388071" y="2276686"/>
                  <a:pt x="5388071" y="2276686"/>
                </a:cubicBezTo>
                <a:cubicBezTo>
                  <a:pt x="5383466" y="2276686"/>
                  <a:pt x="5383465" y="2272080"/>
                  <a:pt x="5383466" y="2276686"/>
                </a:cubicBezTo>
                <a:cubicBezTo>
                  <a:pt x="5383466" y="2276686"/>
                  <a:pt x="5383466" y="2276686"/>
                  <a:pt x="5383466" y="2281290"/>
                </a:cubicBezTo>
                <a:lnTo>
                  <a:pt x="5383465" y="2284717"/>
                </a:lnTo>
                <a:lnTo>
                  <a:pt x="5417006" y="2400410"/>
                </a:lnTo>
                <a:lnTo>
                  <a:pt x="5423669" y="2432055"/>
                </a:lnTo>
                <a:lnTo>
                  <a:pt x="5434128" y="2447096"/>
                </a:lnTo>
                <a:cubicBezTo>
                  <a:pt x="5429523" y="2460912"/>
                  <a:pt x="5434128" y="2465518"/>
                  <a:pt x="5443339" y="2470124"/>
                </a:cubicBezTo>
                <a:cubicBezTo>
                  <a:pt x="5443339" y="2479336"/>
                  <a:pt x="5443340" y="2488548"/>
                  <a:pt x="5447945" y="2497759"/>
                </a:cubicBezTo>
                <a:cubicBezTo>
                  <a:pt x="5452551" y="2506969"/>
                  <a:pt x="5452551" y="2520787"/>
                  <a:pt x="5457156" y="2529998"/>
                </a:cubicBezTo>
                <a:cubicBezTo>
                  <a:pt x="5461762" y="2543816"/>
                  <a:pt x="5461762" y="2562238"/>
                  <a:pt x="5466368" y="2576056"/>
                </a:cubicBezTo>
                <a:cubicBezTo>
                  <a:pt x="5466368" y="2585267"/>
                  <a:pt x="5470974" y="2599083"/>
                  <a:pt x="5475579" y="2603690"/>
                </a:cubicBezTo>
                <a:cubicBezTo>
                  <a:pt x="5475579" y="2608296"/>
                  <a:pt x="5475579" y="2608296"/>
                  <a:pt x="5475579" y="2608296"/>
                </a:cubicBezTo>
                <a:cubicBezTo>
                  <a:pt x="5480185" y="2622113"/>
                  <a:pt x="5480185" y="2631324"/>
                  <a:pt x="5484791" y="2645140"/>
                </a:cubicBezTo>
                <a:cubicBezTo>
                  <a:pt x="5484791" y="2654352"/>
                  <a:pt x="5489397" y="2663563"/>
                  <a:pt x="5494002" y="2677380"/>
                </a:cubicBezTo>
                <a:cubicBezTo>
                  <a:pt x="5489397" y="2691197"/>
                  <a:pt x="5494002" y="2691197"/>
                  <a:pt x="5498607" y="2691198"/>
                </a:cubicBezTo>
                <a:cubicBezTo>
                  <a:pt x="5498608" y="2695804"/>
                  <a:pt x="5498608" y="2695804"/>
                  <a:pt x="5498608" y="2695804"/>
                </a:cubicBezTo>
                <a:cubicBezTo>
                  <a:pt x="5498608" y="2700409"/>
                  <a:pt x="5494002" y="2705015"/>
                  <a:pt x="5494002" y="2709621"/>
                </a:cubicBezTo>
                <a:cubicBezTo>
                  <a:pt x="5494002" y="2709621"/>
                  <a:pt x="5494002" y="2714225"/>
                  <a:pt x="5494002" y="2714225"/>
                </a:cubicBezTo>
                <a:cubicBezTo>
                  <a:pt x="5494002" y="2718831"/>
                  <a:pt x="5494002" y="2718831"/>
                  <a:pt x="5498608" y="2723437"/>
                </a:cubicBezTo>
                <a:cubicBezTo>
                  <a:pt x="5498608" y="2723437"/>
                  <a:pt x="5498608" y="2723437"/>
                  <a:pt x="5503214" y="2723438"/>
                </a:cubicBezTo>
                <a:cubicBezTo>
                  <a:pt x="5503214" y="2746466"/>
                  <a:pt x="5503214" y="2746466"/>
                  <a:pt x="5503214" y="2746466"/>
                </a:cubicBezTo>
                <a:cubicBezTo>
                  <a:pt x="5503214" y="2746466"/>
                  <a:pt x="5507819" y="2751072"/>
                  <a:pt x="5507819" y="2751072"/>
                </a:cubicBezTo>
                <a:cubicBezTo>
                  <a:pt x="5507819" y="2751072"/>
                  <a:pt x="5507819" y="2746466"/>
                  <a:pt x="5507819" y="2746466"/>
                </a:cubicBezTo>
                <a:cubicBezTo>
                  <a:pt x="5503214" y="2723438"/>
                  <a:pt x="5503214" y="2723438"/>
                  <a:pt x="5503214" y="2723438"/>
                </a:cubicBezTo>
                <a:cubicBezTo>
                  <a:pt x="5503214" y="2723438"/>
                  <a:pt x="5507819" y="2723438"/>
                  <a:pt x="5507819" y="2723438"/>
                </a:cubicBezTo>
                <a:cubicBezTo>
                  <a:pt x="5507819" y="2728045"/>
                  <a:pt x="5507819" y="2732649"/>
                  <a:pt x="5507819" y="2732649"/>
                </a:cubicBezTo>
                <a:cubicBezTo>
                  <a:pt x="5507819" y="2737255"/>
                  <a:pt x="5507819" y="2737255"/>
                  <a:pt x="5507819" y="2737255"/>
                </a:cubicBezTo>
                <a:cubicBezTo>
                  <a:pt x="5507819" y="2741860"/>
                  <a:pt x="5512425" y="2746465"/>
                  <a:pt x="5512425" y="2751072"/>
                </a:cubicBezTo>
                <a:cubicBezTo>
                  <a:pt x="5512425" y="2755677"/>
                  <a:pt x="5512425" y="2760283"/>
                  <a:pt x="5512425" y="2769494"/>
                </a:cubicBezTo>
                <a:cubicBezTo>
                  <a:pt x="5512425" y="2764889"/>
                  <a:pt x="5507818" y="2764888"/>
                  <a:pt x="5507818" y="2764888"/>
                </a:cubicBezTo>
                <a:cubicBezTo>
                  <a:pt x="5507818" y="2764888"/>
                  <a:pt x="5507819" y="2769495"/>
                  <a:pt x="5507819" y="2774100"/>
                </a:cubicBezTo>
                <a:cubicBezTo>
                  <a:pt x="5507819" y="2774100"/>
                  <a:pt x="5507818" y="2778706"/>
                  <a:pt x="5507819" y="2783312"/>
                </a:cubicBezTo>
                <a:cubicBezTo>
                  <a:pt x="5512425" y="2787918"/>
                  <a:pt x="5512425" y="2792523"/>
                  <a:pt x="5512425" y="2797130"/>
                </a:cubicBezTo>
                <a:cubicBezTo>
                  <a:pt x="5512425" y="2801735"/>
                  <a:pt x="5512425" y="2801735"/>
                  <a:pt x="5512425" y="2806339"/>
                </a:cubicBezTo>
                <a:cubicBezTo>
                  <a:pt x="5517031" y="2810946"/>
                  <a:pt x="5517031" y="2810946"/>
                  <a:pt x="5517031" y="2810946"/>
                </a:cubicBezTo>
                <a:cubicBezTo>
                  <a:pt x="5517031" y="2815552"/>
                  <a:pt x="5521637" y="2820157"/>
                  <a:pt x="5521637" y="2824763"/>
                </a:cubicBezTo>
                <a:cubicBezTo>
                  <a:pt x="5521637" y="2829368"/>
                  <a:pt x="5521637" y="2833975"/>
                  <a:pt x="5521637" y="2833975"/>
                </a:cubicBezTo>
                <a:cubicBezTo>
                  <a:pt x="5517031" y="2833975"/>
                  <a:pt x="5517031" y="2833975"/>
                  <a:pt x="5517031" y="2838580"/>
                </a:cubicBezTo>
                <a:cubicBezTo>
                  <a:pt x="5517031" y="2838580"/>
                  <a:pt x="5517031" y="2843186"/>
                  <a:pt x="5521637" y="2843185"/>
                </a:cubicBezTo>
                <a:cubicBezTo>
                  <a:pt x="5521637" y="2843185"/>
                  <a:pt x="5521636" y="2847792"/>
                  <a:pt x="5517031" y="2852397"/>
                </a:cubicBezTo>
                <a:cubicBezTo>
                  <a:pt x="5521637" y="2861609"/>
                  <a:pt x="5521637" y="2861609"/>
                  <a:pt x="5521637" y="2861609"/>
                </a:cubicBezTo>
                <a:cubicBezTo>
                  <a:pt x="5521637" y="2861609"/>
                  <a:pt x="5521637" y="2857003"/>
                  <a:pt x="5526242" y="2857003"/>
                </a:cubicBezTo>
                <a:cubicBezTo>
                  <a:pt x="5526242" y="2861609"/>
                  <a:pt x="5526242" y="2866214"/>
                  <a:pt x="5526242" y="2870820"/>
                </a:cubicBezTo>
                <a:cubicBezTo>
                  <a:pt x="5526241" y="2875426"/>
                  <a:pt x="5526241" y="2875426"/>
                  <a:pt x="5526241" y="2875426"/>
                </a:cubicBezTo>
                <a:cubicBezTo>
                  <a:pt x="5530848" y="2884637"/>
                  <a:pt x="5530848" y="2889242"/>
                  <a:pt x="5530848" y="2893848"/>
                </a:cubicBezTo>
                <a:cubicBezTo>
                  <a:pt x="5530848" y="2903059"/>
                  <a:pt x="5530848" y="2907666"/>
                  <a:pt x="5530848" y="2912271"/>
                </a:cubicBezTo>
                <a:cubicBezTo>
                  <a:pt x="5530848" y="2916877"/>
                  <a:pt x="5530848" y="2916877"/>
                  <a:pt x="5530848" y="2926088"/>
                </a:cubicBezTo>
                <a:cubicBezTo>
                  <a:pt x="5526242" y="2930694"/>
                  <a:pt x="5530848" y="2944511"/>
                  <a:pt x="5530848" y="2953722"/>
                </a:cubicBezTo>
                <a:cubicBezTo>
                  <a:pt x="5530847" y="2958328"/>
                  <a:pt x="5526242" y="2962933"/>
                  <a:pt x="5526242" y="2967540"/>
                </a:cubicBezTo>
                <a:cubicBezTo>
                  <a:pt x="5526242" y="2967540"/>
                  <a:pt x="5521637" y="2962934"/>
                  <a:pt x="5521637" y="2962934"/>
                </a:cubicBezTo>
                <a:cubicBezTo>
                  <a:pt x="5521637" y="2958328"/>
                  <a:pt x="5517030" y="2958328"/>
                  <a:pt x="5517030" y="2958328"/>
                </a:cubicBezTo>
                <a:cubicBezTo>
                  <a:pt x="5517030" y="2958328"/>
                  <a:pt x="5517030" y="2958328"/>
                  <a:pt x="5517031" y="2962934"/>
                </a:cubicBezTo>
                <a:cubicBezTo>
                  <a:pt x="5517031" y="2967539"/>
                  <a:pt x="5517031" y="2967539"/>
                  <a:pt x="5517031" y="2967539"/>
                </a:cubicBezTo>
                <a:cubicBezTo>
                  <a:pt x="5517031" y="2972145"/>
                  <a:pt x="5517031" y="2972145"/>
                  <a:pt x="5521637" y="2972145"/>
                </a:cubicBezTo>
                <a:cubicBezTo>
                  <a:pt x="5521637" y="2972145"/>
                  <a:pt x="5526242" y="2976750"/>
                  <a:pt x="5526242" y="2976750"/>
                </a:cubicBezTo>
                <a:cubicBezTo>
                  <a:pt x="5530848" y="2976751"/>
                  <a:pt x="5530848" y="2976751"/>
                  <a:pt x="5530848" y="2976751"/>
                </a:cubicBezTo>
                <a:cubicBezTo>
                  <a:pt x="5530848" y="2972145"/>
                  <a:pt x="5535454" y="2962934"/>
                  <a:pt x="5535454" y="2953722"/>
                </a:cubicBezTo>
                <a:cubicBezTo>
                  <a:pt x="5535453" y="2949117"/>
                  <a:pt x="5535453" y="2949117"/>
                  <a:pt x="5535453" y="2949117"/>
                </a:cubicBezTo>
                <a:cubicBezTo>
                  <a:pt x="5535454" y="2944511"/>
                  <a:pt x="5530848" y="2935300"/>
                  <a:pt x="5535454" y="2930694"/>
                </a:cubicBezTo>
                <a:cubicBezTo>
                  <a:pt x="5535454" y="2926088"/>
                  <a:pt x="5535454" y="2926088"/>
                  <a:pt x="5535454" y="2921483"/>
                </a:cubicBezTo>
                <a:cubicBezTo>
                  <a:pt x="5540059" y="2926088"/>
                  <a:pt x="5540059" y="2935299"/>
                  <a:pt x="5540059" y="2944510"/>
                </a:cubicBezTo>
                <a:cubicBezTo>
                  <a:pt x="5540059" y="2953722"/>
                  <a:pt x="5540059" y="2962934"/>
                  <a:pt x="5544665" y="2972145"/>
                </a:cubicBezTo>
                <a:cubicBezTo>
                  <a:pt x="5544665" y="2976750"/>
                  <a:pt x="5540059" y="2976751"/>
                  <a:pt x="5540059" y="2981357"/>
                </a:cubicBezTo>
                <a:cubicBezTo>
                  <a:pt x="5540059" y="2990568"/>
                  <a:pt x="5540059" y="2990568"/>
                  <a:pt x="5540059" y="2990568"/>
                </a:cubicBezTo>
                <a:cubicBezTo>
                  <a:pt x="5540059" y="2999778"/>
                  <a:pt x="5540059" y="3004385"/>
                  <a:pt x="5540058" y="3013596"/>
                </a:cubicBezTo>
                <a:cubicBezTo>
                  <a:pt x="5535454" y="3008990"/>
                  <a:pt x="5535454" y="3008990"/>
                  <a:pt x="5535454" y="3008990"/>
                </a:cubicBezTo>
                <a:cubicBezTo>
                  <a:pt x="5535454" y="3004385"/>
                  <a:pt x="5535454" y="3004385"/>
                  <a:pt x="5530848" y="3008991"/>
                </a:cubicBezTo>
                <a:cubicBezTo>
                  <a:pt x="5530848" y="3008991"/>
                  <a:pt x="5530848" y="3008991"/>
                  <a:pt x="5530848" y="3013596"/>
                </a:cubicBezTo>
                <a:cubicBezTo>
                  <a:pt x="5530848" y="3013596"/>
                  <a:pt x="5530848" y="3018201"/>
                  <a:pt x="5530848" y="3018201"/>
                </a:cubicBezTo>
                <a:cubicBezTo>
                  <a:pt x="5535454" y="3022807"/>
                  <a:pt x="5535454" y="3022807"/>
                  <a:pt x="5535454" y="3022807"/>
                </a:cubicBezTo>
                <a:cubicBezTo>
                  <a:pt x="5535454" y="3022807"/>
                  <a:pt x="5535454" y="3027414"/>
                  <a:pt x="5535454" y="3027414"/>
                </a:cubicBezTo>
                <a:cubicBezTo>
                  <a:pt x="5535454" y="3027414"/>
                  <a:pt x="5535454" y="3027414"/>
                  <a:pt x="5535454" y="3032019"/>
                </a:cubicBezTo>
                <a:cubicBezTo>
                  <a:pt x="5535454" y="3036624"/>
                  <a:pt x="5540059" y="3045836"/>
                  <a:pt x="5540059" y="3050441"/>
                </a:cubicBezTo>
                <a:cubicBezTo>
                  <a:pt x="5540059" y="3064258"/>
                  <a:pt x="5544665" y="3068864"/>
                  <a:pt x="5540059" y="3073471"/>
                </a:cubicBezTo>
                <a:cubicBezTo>
                  <a:pt x="5535454" y="3073470"/>
                  <a:pt x="5535454" y="3078076"/>
                  <a:pt x="5535454" y="3078076"/>
                </a:cubicBezTo>
                <a:cubicBezTo>
                  <a:pt x="5535454" y="3078076"/>
                  <a:pt x="5530847" y="3078076"/>
                  <a:pt x="5530847" y="3073471"/>
                </a:cubicBezTo>
                <a:cubicBezTo>
                  <a:pt x="5530848" y="3055047"/>
                  <a:pt x="5530848" y="3036625"/>
                  <a:pt x="5526242" y="3018202"/>
                </a:cubicBezTo>
                <a:cubicBezTo>
                  <a:pt x="5526242" y="3013595"/>
                  <a:pt x="5526242" y="3013595"/>
                  <a:pt x="5526242" y="3013595"/>
                </a:cubicBezTo>
                <a:cubicBezTo>
                  <a:pt x="5521637" y="3013595"/>
                  <a:pt x="5521637" y="3018202"/>
                  <a:pt x="5521637" y="3018202"/>
                </a:cubicBezTo>
                <a:cubicBezTo>
                  <a:pt x="5526242" y="3036625"/>
                  <a:pt x="5526242" y="3055048"/>
                  <a:pt x="5526242" y="3073471"/>
                </a:cubicBezTo>
                <a:cubicBezTo>
                  <a:pt x="5521637" y="3073471"/>
                  <a:pt x="5517031" y="3073470"/>
                  <a:pt x="5512425" y="3082681"/>
                </a:cubicBezTo>
                <a:cubicBezTo>
                  <a:pt x="5512425" y="3105710"/>
                  <a:pt x="5503214" y="3110316"/>
                  <a:pt x="5503214" y="3133345"/>
                </a:cubicBezTo>
                <a:cubicBezTo>
                  <a:pt x="5480185" y="3193219"/>
                  <a:pt x="5470974" y="3266910"/>
                  <a:pt x="5466368" y="3317571"/>
                </a:cubicBezTo>
                <a:cubicBezTo>
                  <a:pt x="5466368" y="3322178"/>
                  <a:pt x="5466368" y="3322178"/>
                  <a:pt x="5466368" y="3322178"/>
                </a:cubicBezTo>
                <a:cubicBezTo>
                  <a:pt x="5466368" y="3322178"/>
                  <a:pt x="5466368" y="3326784"/>
                  <a:pt x="5466368" y="3326784"/>
                </a:cubicBezTo>
                <a:cubicBezTo>
                  <a:pt x="5470974" y="3326784"/>
                  <a:pt x="5470974" y="3326784"/>
                  <a:pt x="5470974" y="3322177"/>
                </a:cubicBezTo>
                <a:cubicBezTo>
                  <a:pt x="5475579" y="3271514"/>
                  <a:pt x="5484791" y="3202429"/>
                  <a:pt x="5507819" y="3142555"/>
                </a:cubicBezTo>
                <a:cubicBezTo>
                  <a:pt x="5507819" y="3147162"/>
                  <a:pt x="5507819" y="3147162"/>
                  <a:pt x="5507819" y="3147162"/>
                </a:cubicBezTo>
                <a:cubicBezTo>
                  <a:pt x="5512425" y="3147161"/>
                  <a:pt x="5512425" y="3142556"/>
                  <a:pt x="5517031" y="3137949"/>
                </a:cubicBezTo>
                <a:cubicBezTo>
                  <a:pt x="5517031" y="3142556"/>
                  <a:pt x="5517031" y="3147162"/>
                  <a:pt x="5517031" y="3151766"/>
                </a:cubicBezTo>
                <a:cubicBezTo>
                  <a:pt x="5517031" y="3151766"/>
                  <a:pt x="5517031" y="3151766"/>
                  <a:pt x="5512425" y="3151767"/>
                </a:cubicBezTo>
                <a:cubicBezTo>
                  <a:pt x="5512425" y="3156373"/>
                  <a:pt x="5512425" y="3156373"/>
                  <a:pt x="5512425" y="3156373"/>
                </a:cubicBezTo>
                <a:cubicBezTo>
                  <a:pt x="5512425" y="3156373"/>
                  <a:pt x="5512425" y="3156373"/>
                  <a:pt x="5512425" y="3160978"/>
                </a:cubicBezTo>
                <a:cubicBezTo>
                  <a:pt x="5512425" y="3160978"/>
                  <a:pt x="5517031" y="3160978"/>
                  <a:pt x="5517031" y="3160978"/>
                </a:cubicBezTo>
                <a:cubicBezTo>
                  <a:pt x="5512424" y="3170189"/>
                  <a:pt x="5512425" y="3179401"/>
                  <a:pt x="5512425" y="3184006"/>
                </a:cubicBezTo>
                <a:cubicBezTo>
                  <a:pt x="5512425" y="3188613"/>
                  <a:pt x="5512425" y="3188613"/>
                  <a:pt x="5512425" y="3193219"/>
                </a:cubicBezTo>
                <a:cubicBezTo>
                  <a:pt x="5512425" y="3197823"/>
                  <a:pt x="5512424" y="3202430"/>
                  <a:pt x="5512425" y="3207036"/>
                </a:cubicBezTo>
                <a:lnTo>
                  <a:pt x="5512425" y="3211640"/>
                </a:lnTo>
                <a:cubicBezTo>
                  <a:pt x="5507818" y="3211641"/>
                  <a:pt x="5507818" y="3211641"/>
                  <a:pt x="5507819" y="3216247"/>
                </a:cubicBezTo>
                <a:cubicBezTo>
                  <a:pt x="5507819" y="3220852"/>
                  <a:pt x="5507819" y="3220852"/>
                  <a:pt x="5507819" y="3225458"/>
                </a:cubicBezTo>
                <a:cubicBezTo>
                  <a:pt x="5507819" y="3225458"/>
                  <a:pt x="5512425" y="3230064"/>
                  <a:pt x="5512425" y="3230064"/>
                </a:cubicBezTo>
                <a:cubicBezTo>
                  <a:pt x="5517031" y="3266909"/>
                  <a:pt x="5517031" y="3303755"/>
                  <a:pt x="5512425" y="3340600"/>
                </a:cubicBezTo>
                <a:cubicBezTo>
                  <a:pt x="5507819" y="3359023"/>
                  <a:pt x="5507819" y="3372841"/>
                  <a:pt x="5503214" y="3391263"/>
                </a:cubicBezTo>
                <a:cubicBezTo>
                  <a:pt x="5503214" y="3391263"/>
                  <a:pt x="5507819" y="3391263"/>
                  <a:pt x="5507819" y="3386658"/>
                </a:cubicBezTo>
                <a:cubicBezTo>
                  <a:pt x="5503214" y="3418897"/>
                  <a:pt x="5503214" y="3446532"/>
                  <a:pt x="5498608" y="3478771"/>
                </a:cubicBezTo>
                <a:cubicBezTo>
                  <a:pt x="5498608" y="3483377"/>
                  <a:pt x="5498608" y="3483377"/>
                  <a:pt x="5503214" y="3483377"/>
                </a:cubicBezTo>
                <a:cubicBezTo>
                  <a:pt x="5503214" y="3492588"/>
                  <a:pt x="5498608" y="3497193"/>
                  <a:pt x="5498608" y="3506406"/>
                </a:cubicBezTo>
                <a:cubicBezTo>
                  <a:pt x="5498608" y="3501800"/>
                  <a:pt x="5494002" y="3506406"/>
                  <a:pt x="5494002" y="3511011"/>
                </a:cubicBezTo>
                <a:cubicBezTo>
                  <a:pt x="5498608" y="3511010"/>
                  <a:pt x="5498608" y="3515617"/>
                  <a:pt x="5498608" y="3520223"/>
                </a:cubicBezTo>
                <a:cubicBezTo>
                  <a:pt x="5498608" y="3529434"/>
                  <a:pt x="5494001" y="3538645"/>
                  <a:pt x="5494002" y="3547856"/>
                </a:cubicBezTo>
                <a:cubicBezTo>
                  <a:pt x="5494002" y="3547856"/>
                  <a:pt x="5494001" y="3552463"/>
                  <a:pt x="5494001" y="3552463"/>
                </a:cubicBezTo>
                <a:cubicBezTo>
                  <a:pt x="5494002" y="3557068"/>
                  <a:pt x="5489397" y="3561674"/>
                  <a:pt x="5489397" y="3566280"/>
                </a:cubicBezTo>
                <a:cubicBezTo>
                  <a:pt x="5489397" y="3570884"/>
                  <a:pt x="5489397" y="3570884"/>
                  <a:pt x="5489397" y="3570884"/>
                </a:cubicBezTo>
                <a:cubicBezTo>
                  <a:pt x="5489397" y="3570884"/>
                  <a:pt x="5489397" y="3575491"/>
                  <a:pt x="5489397" y="3575491"/>
                </a:cubicBezTo>
                <a:cubicBezTo>
                  <a:pt x="5484791" y="3603125"/>
                  <a:pt x="5475579" y="3630759"/>
                  <a:pt x="5470974" y="3653788"/>
                </a:cubicBezTo>
                <a:cubicBezTo>
                  <a:pt x="5470974" y="3653788"/>
                  <a:pt x="5475579" y="3662998"/>
                  <a:pt x="5470974" y="3667605"/>
                </a:cubicBezTo>
                <a:cubicBezTo>
                  <a:pt x="5470974" y="3667605"/>
                  <a:pt x="5470975" y="3672211"/>
                  <a:pt x="5470975" y="3672211"/>
                </a:cubicBezTo>
                <a:cubicBezTo>
                  <a:pt x="5470974" y="3667605"/>
                  <a:pt x="5470974" y="3681422"/>
                  <a:pt x="5470975" y="3690633"/>
                </a:cubicBezTo>
                <a:cubicBezTo>
                  <a:pt x="5466368" y="3709055"/>
                  <a:pt x="5457157" y="3727478"/>
                  <a:pt x="5452551" y="3741296"/>
                </a:cubicBezTo>
                <a:cubicBezTo>
                  <a:pt x="5429522" y="3819593"/>
                  <a:pt x="5411099" y="3879467"/>
                  <a:pt x="5392676" y="3934735"/>
                </a:cubicBezTo>
                <a:cubicBezTo>
                  <a:pt x="5392676" y="3939341"/>
                  <a:pt x="5392676" y="3939341"/>
                  <a:pt x="5392676" y="3939341"/>
                </a:cubicBezTo>
                <a:cubicBezTo>
                  <a:pt x="5388071" y="3943946"/>
                  <a:pt x="5388071" y="3943946"/>
                  <a:pt x="5388071" y="3943946"/>
                </a:cubicBezTo>
                <a:cubicBezTo>
                  <a:pt x="5376556" y="3964672"/>
                  <a:pt x="5365042" y="3984246"/>
                  <a:pt x="5353528" y="4004971"/>
                </a:cubicBezTo>
                <a:lnTo>
                  <a:pt x="5322699" y="4065600"/>
                </a:lnTo>
                <a:lnTo>
                  <a:pt x="5323231" y="4064270"/>
                </a:lnTo>
                <a:cubicBezTo>
                  <a:pt x="5325318" y="4058513"/>
                  <a:pt x="5327045" y="4053332"/>
                  <a:pt x="5328196" y="4049877"/>
                </a:cubicBezTo>
                <a:cubicBezTo>
                  <a:pt x="5328196" y="4045272"/>
                  <a:pt x="5332802" y="4040666"/>
                  <a:pt x="5332802" y="4040666"/>
                </a:cubicBezTo>
                <a:cubicBezTo>
                  <a:pt x="5342013" y="4022243"/>
                  <a:pt x="5351225" y="4013032"/>
                  <a:pt x="5346620" y="4008426"/>
                </a:cubicBezTo>
                <a:cubicBezTo>
                  <a:pt x="5355831" y="4003820"/>
                  <a:pt x="5365042" y="3976186"/>
                  <a:pt x="5369648" y="3953158"/>
                </a:cubicBezTo>
                <a:cubicBezTo>
                  <a:pt x="5369648" y="3948552"/>
                  <a:pt x="5369648" y="3943945"/>
                  <a:pt x="5374253" y="3943946"/>
                </a:cubicBezTo>
                <a:cubicBezTo>
                  <a:pt x="5374253" y="3943946"/>
                  <a:pt x="5378859" y="3939340"/>
                  <a:pt x="5378859" y="3934735"/>
                </a:cubicBezTo>
                <a:cubicBezTo>
                  <a:pt x="5378859" y="3930129"/>
                  <a:pt x="5378859" y="3925523"/>
                  <a:pt x="5374253" y="3930129"/>
                </a:cubicBezTo>
                <a:cubicBezTo>
                  <a:pt x="5369649" y="3930129"/>
                  <a:pt x="5365042" y="3939341"/>
                  <a:pt x="5360436" y="3948552"/>
                </a:cubicBezTo>
                <a:cubicBezTo>
                  <a:pt x="5360436" y="3953158"/>
                  <a:pt x="5360436" y="3953158"/>
                  <a:pt x="5360436" y="3953158"/>
                </a:cubicBezTo>
                <a:cubicBezTo>
                  <a:pt x="5342013" y="3990003"/>
                  <a:pt x="5332802" y="4003820"/>
                  <a:pt x="5323590" y="4036059"/>
                </a:cubicBezTo>
                <a:cubicBezTo>
                  <a:pt x="5323590" y="4036059"/>
                  <a:pt x="5323590" y="4040666"/>
                  <a:pt x="5323590" y="4040666"/>
                </a:cubicBezTo>
                <a:cubicBezTo>
                  <a:pt x="5318986" y="4045272"/>
                  <a:pt x="5309773" y="4059089"/>
                  <a:pt x="5305168" y="4063693"/>
                </a:cubicBezTo>
                <a:cubicBezTo>
                  <a:pt x="5309774" y="4072906"/>
                  <a:pt x="5300562" y="4072906"/>
                  <a:pt x="5291350" y="4091328"/>
                </a:cubicBezTo>
                <a:cubicBezTo>
                  <a:pt x="5284442" y="4107448"/>
                  <a:pt x="5276382" y="4127023"/>
                  <a:pt x="5266595" y="4146597"/>
                </a:cubicBezTo>
                <a:lnTo>
                  <a:pt x="5237163" y="4192915"/>
                </a:lnTo>
                <a:lnTo>
                  <a:pt x="5236082" y="4188048"/>
                </a:lnTo>
                <a:cubicBezTo>
                  <a:pt x="5199236" y="4261739"/>
                  <a:pt x="5157785" y="4326218"/>
                  <a:pt x="5107121" y="4399910"/>
                </a:cubicBezTo>
                <a:cubicBezTo>
                  <a:pt x="5107121" y="4399910"/>
                  <a:pt x="5102517" y="4399910"/>
                  <a:pt x="5102517" y="4399910"/>
                </a:cubicBezTo>
                <a:cubicBezTo>
                  <a:pt x="5102516" y="4404516"/>
                  <a:pt x="5102516" y="4404516"/>
                  <a:pt x="5102516" y="4404516"/>
                </a:cubicBezTo>
                <a:cubicBezTo>
                  <a:pt x="5102516" y="4404516"/>
                  <a:pt x="5102516" y="4404516"/>
                  <a:pt x="5102516" y="4409121"/>
                </a:cubicBezTo>
                <a:cubicBezTo>
                  <a:pt x="5097910" y="4413727"/>
                  <a:pt x="5088699" y="4418333"/>
                  <a:pt x="5084093" y="4422938"/>
                </a:cubicBezTo>
                <a:cubicBezTo>
                  <a:pt x="5093304" y="4436756"/>
                  <a:pt x="5061064" y="4464390"/>
                  <a:pt x="5047247" y="4487417"/>
                </a:cubicBezTo>
                <a:cubicBezTo>
                  <a:pt x="5042642" y="4482811"/>
                  <a:pt x="5051853" y="4473601"/>
                  <a:pt x="5047248" y="4473601"/>
                </a:cubicBezTo>
                <a:cubicBezTo>
                  <a:pt x="5024218" y="4496630"/>
                  <a:pt x="5056460" y="4478207"/>
                  <a:pt x="5033430" y="4505841"/>
                </a:cubicBezTo>
                <a:cubicBezTo>
                  <a:pt x="5028824" y="4505841"/>
                  <a:pt x="5033430" y="4501235"/>
                  <a:pt x="5028824" y="4501235"/>
                </a:cubicBezTo>
                <a:cubicBezTo>
                  <a:pt x="5010401" y="4533475"/>
                  <a:pt x="4982767" y="4556504"/>
                  <a:pt x="4973555" y="4579532"/>
                </a:cubicBezTo>
                <a:cubicBezTo>
                  <a:pt x="4973555" y="4579532"/>
                  <a:pt x="4978161" y="4570321"/>
                  <a:pt x="4968950" y="4579532"/>
                </a:cubicBezTo>
                <a:cubicBezTo>
                  <a:pt x="4964344" y="4602561"/>
                  <a:pt x="4936711" y="4616378"/>
                  <a:pt x="4918287" y="4634799"/>
                </a:cubicBezTo>
                <a:cubicBezTo>
                  <a:pt x="4904470" y="4662435"/>
                  <a:pt x="4881441" y="4685463"/>
                  <a:pt x="4858413" y="4703885"/>
                </a:cubicBezTo>
                <a:cubicBezTo>
                  <a:pt x="4846898" y="4713097"/>
                  <a:pt x="4835384" y="4722309"/>
                  <a:pt x="4823294" y="4733247"/>
                </a:cubicBezTo>
                <a:lnTo>
                  <a:pt x="4789327" y="4768227"/>
                </a:lnTo>
                <a:lnTo>
                  <a:pt x="4789327" y="4763760"/>
                </a:lnTo>
                <a:cubicBezTo>
                  <a:pt x="4784721" y="4763759"/>
                  <a:pt x="4784721" y="4763759"/>
                  <a:pt x="4784721" y="4768366"/>
                </a:cubicBezTo>
                <a:cubicBezTo>
                  <a:pt x="4780115" y="4777577"/>
                  <a:pt x="4780115" y="4777577"/>
                  <a:pt x="4780115" y="4777577"/>
                </a:cubicBezTo>
                <a:cubicBezTo>
                  <a:pt x="4780115" y="4772970"/>
                  <a:pt x="4780115" y="4772970"/>
                  <a:pt x="4780115" y="4772970"/>
                </a:cubicBezTo>
                <a:cubicBezTo>
                  <a:pt x="4770904" y="4777577"/>
                  <a:pt x="4761692" y="4786788"/>
                  <a:pt x="4752481" y="4800605"/>
                </a:cubicBezTo>
                <a:cubicBezTo>
                  <a:pt x="4752481" y="4800605"/>
                  <a:pt x="4752481" y="4805211"/>
                  <a:pt x="4752481" y="4805211"/>
                </a:cubicBezTo>
                <a:cubicBezTo>
                  <a:pt x="4752482" y="4809817"/>
                  <a:pt x="4747875" y="4809817"/>
                  <a:pt x="4747875" y="4814422"/>
                </a:cubicBezTo>
                <a:cubicBezTo>
                  <a:pt x="4747875" y="4809817"/>
                  <a:pt x="4752481" y="4805211"/>
                  <a:pt x="4747875" y="4805211"/>
                </a:cubicBezTo>
                <a:cubicBezTo>
                  <a:pt x="4743269" y="4809817"/>
                  <a:pt x="4738664" y="4814422"/>
                  <a:pt x="4734058" y="4819028"/>
                </a:cubicBezTo>
                <a:cubicBezTo>
                  <a:pt x="4734058" y="4814421"/>
                  <a:pt x="4734058" y="4814421"/>
                  <a:pt x="4734058" y="4814421"/>
                </a:cubicBezTo>
                <a:cubicBezTo>
                  <a:pt x="4734058" y="4814421"/>
                  <a:pt x="4734058" y="4814421"/>
                  <a:pt x="4734058" y="4809817"/>
                </a:cubicBezTo>
                <a:cubicBezTo>
                  <a:pt x="4734058" y="4809817"/>
                  <a:pt x="4734058" y="4809817"/>
                  <a:pt x="4729452" y="4809817"/>
                </a:cubicBezTo>
                <a:cubicBezTo>
                  <a:pt x="4729452" y="4814422"/>
                  <a:pt x="4729452" y="4819028"/>
                  <a:pt x="4729452" y="4819028"/>
                </a:cubicBezTo>
                <a:cubicBezTo>
                  <a:pt x="4729452" y="4819028"/>
                  <a:pt x="4729452" y="4819028"/>
                  <a:pt x="4729453" y="4823634"/>
                </a:cubicBezTo>
                <a:cubicBezTo>
                  <a:pt x="4729453" y="4823634"/>
                  <a:pt x="4724847" y="4828240"/>
                  <a:pt x="4724847" y="4828240"/>
                </a:cubicBezTo>
                <a:cubicBezTo>
                  <a:pt x="4724847" y="4828240"/>
                  <a:pt x="4720241" y="4828240"/>
                  <a:pt x="4720241" y="4828240"/>
                </a:cubicBezTo>
                <a:cubicBezTo>
                  <a:pt x="4720241" y="4828240"/>
                  <a:pt x="4715635" y="4828240"/>
                  <a:pt x="4715635" y="4828240"/>
                </a:cubicBezTo>
                <a:cubicBezTo>
                  <a:pt x="4715635" y="4832845"/>
                  <a:pt x="4715635" y="4832845"/>
                  <a:pt x="4715635" y="4832845"/>
                </a:cubicBezTo>
                <a:cubicBezTo>
                  <a:pt x="4715635" y="4837451"/>
                  <a:pt x="4715635" y="4837451"/>
                  <a:pt x="4715635" y="4837451"/>
                </a:cubicBezTo>
                <a:cubicBezTo>
                  <a:pt x="4711029" y="4842057"/>
                  <a:pt x="4706424" y="4846661"/>
                  <a:pt x="4701818" y="4846662"/>
                </a:cubicBezTo>
                <a:cubicBezTo>
                  <a:pt x="4701818" y="4846662"/>
                  <a:pt x="4701818" y="4846662"/>
                  <a:pt x="4701819" y="4842057"/>
                </a:cubicBezTo>
                <a:cubicBezTo>
                  <a:pt x="4701819" y="4842057"/>
                  <a:pt x="4697212" y="4846662"/>
                  <a:pt x="4697212" y="4846662"/>
                </a:cubicBezTo>
                <a:cubicBezTo>
                  <a:pt x="4692606" y="4851268"/>
                  <a:pt x="4692606" y="4851268"/>
                  <a:pt x="4692606" y="4851268"/>
                </a:cubicBezTo>
                <a:cubicBezTo>
                  <a:pt x="4692606" y="4851268"/>
                  <a:pt x="4688001" y="4855874"/>
                  <a:pt x="4688001" y="4860479"/>
                </a:cubicBezTo>
                <a:cubicBezTo>
                  <a:pt x="4688001" y="4855874"/>
                  <a:pt x="4688001" y="4855874"/>
                  <a:pt x="4688001" y="4855874"/>
                </a:cubicBezTo>
                <a:cubicBezTo>
                  <a:pt x="4683395" y="4855874"/>
                  <a:pt x="4678789" y="4860479"/>
                  <a:pt x="4669578" y="4865085"/>
                </a:cubicBezTo>
                <a:cubicBezTo>
                  <a:pt x="4674183" y="4855874"/>
                  <a:pt x="4664972" y="4865084"/>
                  <a:pt x="4669578" y="4855874"/>
                </a:cubicBezTo>
                <a:cubicBezTo>
                  <a:pt x="4651155" y="4869691"/>
                  <a:pt x="4651155" y="4869691"/>
                  <a:pt x="4651155" y="4869691"/>
                </a:cubicBezTo>
                <a:cubicBezTo>
                  <a:pt x="4651155" y="4869691"/>
                  <a:pt x="4651155" y="4865085"/>
                  <a:pt x="4651155" y="4865085"/>
                </a:cubicBezTo>
                <a:cubicBezTo>
                  <a:pt x="4655761" y="4860479"/>
                  <a:pt x="4655761" y="4860479"/>
                  <a:pt x="4655761" y="4860479"/>
                </a:cubicBezTo>
                <a:cubicBezTo>
                  <a:pt x="4655761" y="4860479"/>
                  <a:pt x="4660366" y="4860478"/>
                  <a:pt x="4655761" y="4855874"/>
                </a:cubicBezTo>
                <a:cubicBezTo>
                  <a:pt x="4655761" y="4855874"/>
                  <a:pt x="4655761" y="4855874"/>
                  <a:pt x="4651155" y="4860479"/>
                </a:cubicBezTo>
                <a:cubicBezTo>
                  <a:pt x="4646549" y="4865085"/>
                  <a:pt x="4646549" y="4865085"/>
                  <a:pt x="4646549" y="4865085"/>
                </a:cubicBezTo>
                <a:cubicBezTo>
                  <a:pt x="4646549" y="4869691"/>
                  <a:pt x="4641944" y="4869691"/>
                  <a:pt x="4641943" y="4874296"/>
                </a:cubicBezTo>
                <a:cubicBezTo>
                  <a:pt x="4641943" y="4874296"/>
                  <a:pt x="4646549" y="4878902"/>
                  <a:pt x="4651155" y="4874296"/>
                </a:cubicBezTo>
                <a:cubicBezTo>
                  <a:pt x="4646549" y="4878902"/>
                  <a:pt x="4646549" y="4878902"/>
                  <a:pt x="4646549" y="4878902"/>
                </a:cubicBezTo>
                <a:cubicBezTo>
                  <a:pt x="4632732" y="4897325"/>
                  <a:pt x="4628126" y="4892719"/>
                  <a:pt x="4623520" y="4906536"/>
                </a:cubicBezTo>
                <a:cubicBezTo>
                  <a:pt x="4632732" y="4897325"/>
                  <a:pt x="4637338" y="4901931"/>
                  <a:pt x="4641943" y="4901931"/>
                </a:cubicBezTo>
                <a:cubicBezTo>
                  <a:pt x="4637338" y="4906536"/>
                  <a:pt x="4628126" y="4911142"/>
                  <a:pt x="4623520" y="4915748"/>
                </a:cubicBezTo>
                <a:cubicBezTo>
                  <a:pt x="4618916" y="4920353"/>
                  <a:pt x="4614310" y="4924959"/>
                  <a:pt x="4609703" y="4929565"/>
                </a:cubicBezTo>
                <a:cubicBezTo>
                  <a:pt x="4605098" y="4929565"/>
                  <a:pt x="4600492" y="4934170"/>
                  <a:pt x="4600492" y="4934170"/>
                </a:cubicBezTo>
                <a:cubicBezTo>
                  <a:pt x="4595886" y="4934170"/>
                  <a:pt x="4600492" y="4929565"/>
                  <a:pt x="4600493" y="4924959"/>
                </a:cubicBezTo>
                <a:cubicBezTo>
                  <a:pt x="4582069" y="4943381"/>
                  <a:pt x="4582069" y="4943381"/>
                  <a:pt x="4582069" y="4943381"/>
                </a:cubicBezTo>
                <a:cubicBezTo>
                  <a:pt x="4577464" y="4938776"/>
                  <a:pt x="4577464" y="4938776"/>
                  <a:pt x="4577464" y="4938776"/>
                </a:cubicBezTo>
                <a:cubicBezTo>
                  <a:pt x="4577464" y="4938776"/>
                  <a:pt x="4577463" y="4934170"/>
                  <a:pt x="4582069" y="4934170"/>
                </a:cubicBezTo>
                <a:cubicBezTo>
                  <a:pt x="4582069" y="4929564"/>
                  <a:pt x="4582069" y="4929564"/>
                  <a:pt x="4582069" y="4929564"/>
                </a:cubicBezTo>
                <a:cubicBezTo>
                  <a:pt x="4582069" y="4929564"/>
                  <a:pt x="4582069" y="4929564"/>
                  <a:pt x="4577463" y="4929565"/>
                </a:cubicBezTo>
                <a:cubicBezTo>
                  <a:pt x="4572858" y="4929565"/>
                  <a:pt x="4572858" y="4934170"/>
                  <a:pt x="4572858" y="4934170"/>
                </a:cubicBezTo>
                <a:cubicBezTo>
                  <a:pt x="4572858" y="4938776"/>
                  <a:pt x="4572858" y="4938776"/>
                  <a:pt x="4572858" y="4938776"/>
                </a:cubicBezTo>
                <a:cubicBezTo>
                  <a:pt x="4572858" y="4938776"/>
                  <a:pt x="4568252" y="4938776"/>
                  <a:pt x="4568252" y="4943382"/>
                </a:cubicBezTo>
                <a:cubicBezTo>
                  <a:pt x="4568252" y="4943382"/>
                  <a:pt x="4568252" y="4943382"/>
                  <a:pt x="4563646" y="4947988"/>
                </a:cubicBezTo>
                <a:cubicBezTo>
                  <a:pt x="4563646" y="4947988"/>
                  <a:pt x="4563646" y="4947988"/>
                  <a:pt x="4559040" y="4947988"/>
                </a:cubicBezTo>
                <a:cubicBezTo>
                  <a:pt x="4559040" y="4947988"/>
                  <a:pt x="4559040" y="4952593"/>
                  <a:pt x="4559040" y="4952593"/>
                </a:cubicBezTo>
                <a:cubicBezTo>
                  <a:pt x="4554435" y="4952593"/>
                  <a:pt x="4554435" y="4952593"/>
                  <a:pt x="4554435" y="4952593"/>
                </a:cubicBezTo>
                <a:cubicBezTo>
                  <a:pt x="4554434" y="4947988"/>
                  <a:pt x="4554434" y="4947988"/>
                  <a:pt x="4554434" y="4947988"/>
                </a:cubicBezTo>
                <a:cubicBezTo>
                  <a:pt x="4559040" y="4938776"/>
                  <a:pt x="4559040" y="4938776"/>
                  <a:pt x="4559040" y="4938776"/>
                </a:cubicBezTo>
                <a:cubicBezTo>
                  <a:pt x="4563646" y="4934170"/>
                  <a:pt x="4568253" y="4934170"/>
                  <a:pt x="4568252" y="4929565"/>
                </a:cubicBezTo>
                <a:cubicBezTo>
                  <a:pt x="4568252" y="4929565"/>
                  <a:pt x="4568252" y="4929565"/>
                  <a:pt x="4563646" y="4929564"/>
                </a:cubicBezTo>
                <a:cubicBezTo>
                  <a:pt x="4559040" y="4929565"/>
                  <a:pt x="4559040" y="4934170"/>
                  <a:pt x="4559040" y="4934170"/>
                </a:cubicBezTo>
                <a:cubicBezTo>
                  <a:pt x="4549829" y="4938776"/>
                  <a:pt x="4549829" y="4943382"/>
                  <a:pt x="4545223" y="4947988"/>
                </a:cubicBezTo>
                <a:cubicBezTo>
                  <a:pt x="4545223" y="4952593"/>
                  <a:pt x="4545223" y="4952593"/>
                  <a:pt x="4545223" y="4952593"/>
                </a:cubicBezTo>
                <a:cubicBezTo>
                  <a:pt x="4540617" y="4961804"/>
                  <a:pt x="4536012" y="4961805"/>
                  <a:pt x="4536012" y="4966410"/>
                </a:cubicBezTo>
                <a:cubicBezTo>
                  <a:pt x="4517589" y="4980227"/>
                  <a:pt x="4494560" y="4994044"/>
                  <a:pt x="4476137" y="5012467"/>
                </a:cubicBezTo>
                <a:cubicBezTo>
                  <a:pt x="4471532" y="5012467"/>
                  <a:pt x="4471532" y="5012467"/>
                  <a:pt x="4471532" y="5012467"/>
                </a:cubicBezTo>
                <a:cubicBezTo>
                  <a:pt x="4466926" y="5012467"/>
                  <a:pt x="4466926" y="5017073"/>
                  <a:pt x="4466926" y="5017073"/>
                </a:cubicBezTo>
                <a:cubicBezTo>
                  <a:pt x="4462320" y="5017073"/>
                  <a:pt x="4457714" y="5021679"/>
                  <a:pt x="4453109" y="5026283"/>
                </a:cubicBezTo>
                <a:cubicBezTo>
                  <a:pt x="4453109" y="5026283"/>
                  <a:pt x="4453109" y="5026283"/>
                  <a:pt x="4448503" y="5030890"/>
                </a:cubicBezTo>
                <a:cubicBezTo>
                  <a:pt x="4443898" y="5030890"/>
                  <a:pt x="4439291" y="5035496"/>
                  <a:pt x="4434686" y="5040101"/>
                </a:cubicBezTo>
                <a:cubicBezTo>
                  <a:pt x="4430080" y="5040101"/>
                  <a:pt x="4425474" y="5044707"/>
                  <a:pt x="4420869" y="5049313"/>
                </a:cubicBezTo>
                <a:cubicBezTo>
                  <a:pt x="4411657" y="5049313"/>
                  <a:pt x="4397840" y="5067736"/>
                  <a:pt x="4379417" y="5072340"/>
                </a:cubicBezTo>
                <a:cubicBezTo>
                  <a:pt x="4374811" y="5081553"/>
                  <a:pt x="4347177" y="5099975"/>
                  <a:pt x="4333360" y="5113792"/>
                </a:cubicBezTo>
                <a:cubicBezTo>
                  <a:pt x="4333360" y="5113792"/>
                  <a:pt x="4314937" y="5123004"/>
                  <a:pt x="4319543" y="5123004"/>
                </a:cubicBezTo>
                <a:cubicBezTo>
                  <a:pt x="4331057" y="5116095"/>
                  <a:pt x="4331057" y="5119550"/>
                  <a:pt x="4329330" y="5124155"/>
                </a:cubicBezTo>
                <a:lnTo>
                  <a:pt x="4328966" y="5125061"/>
                </a:lnTo>
                <a:lnTo>
                  <a:pt x="4356017" y="5108717"/>
                </a:lnTo>
                <a:lnTo>
                  <a:pt x="4376854" y="5097547"/>
                </a:lnTo>
                <a:lnTo>
                  <a:pt x="4384598" y="5092491"/>
                </a:lnTo>
                <a:cubicBezTo>
                  <a:pt x="4396688" y="5085007"/>
                  <a:pt x="4409354" y="5076947"/>
                  <a:pt x="4407051" y="5072341"/>
                </a:cubicBezTo>
                <a:cubicBezTo>
                  <a:pt x="4388629" y="5086158"/>
                  <a:pt x="4411657" y="5067736"/>
                  <a:pt x="4425474" y="5058524"/>
                </a:cubicBezTo>
                <a:cubicBezTo>
                  <a:pt x="4425474" y="5058524"/>
                  <a:pt x="4425474" y="5058524"/>
                  <a:pt x="4425474" y="5063130"/>
                </a:cubicBezTo>
                <a:cubicBezTo>
                  <a:pt x="4420869" y="5063130"/>
                  <a:pt x="4420869" y="5063130"/>
                  <a:pt x="4420869" y="5063130"/>
                </a:cubicBezTo>
                <a:cubicBezTo>
                  <a:pt x="4416263" y="5067736"/>
                  <a:pt x="4416263" y="5067736"/>
                  <a:pt x="4420869" y="5067736"/>
                </a:cubicBezTo>
                <a:cubicBezTo>
                  <a:pt x="4420869" y="5067736"/>
                  <a:pt x="4420869" y="5067736"/>
                  <a:pt x="4425475" y="5067736"/>
                </a:cubicBezTo>
                <a:cubicBezTo>
                  <a:pt x="4430081" y="5063130"/>
                  <a:pt x="4430081" y="5063130"/>
                  <a:pt x="4430081" y="5063130"/>
                </a:cubicBezTo>
                <a:cubicBezTo>
                  <a:pt x="4434687" y="5058524"/>
                  <a:pt x="4434686" y="5053918"/>
                  <a:pt x="4430080" y="5049313"/>
                </a:cubicBezTo>
                <a:cubicBezTo>
                  <a:pt x="4434686" y="5044707"/>
                  <a:pt x="4439291" y="5040101"/>
                  <a:pt x="4443897" y="5040101"/>
                </a:cubicBezTo>
                <a:cubicBezTo>
                  <a:pt x="4448503" y="5040101"/>
                  <a:pt x="4448503" y="5040101"/>
                  <a:pt x="4453109" y="5040101"/>
                </a:cubicBezTo>
                <a:cubicBezTo>
                  <a:pt x="4453109" y="5040101"/>
                  <a:pt x="4453109" y="5040101"/>
                  <a:pt x="4453109" y="5044707"/>
                </a:cubicBezTo>
                <a:cubicBezTo>
                  <a:pt x="4457715" y="5044707"/>
                  <a:pt x="4457714" y="5040100"/>
                  <a:pt x="4457714" y="5040100"/>
                </a:cubicBezTo>
                <a:cubicBezTo>
                  <a:pt x="4457714" y="5040100"/>
                  <a:pt x="4457714" y="5035496"/>
                  <a:pt x="4457714" y="5035496"/>
                </a:cubicBezTo>
                <a:cubicBezTo>
                  <a:pt x="4457714" y="5030890"/>
                  <a:pt x="4462320" y="5030890"/>
                  <a:pt x="4462320" y="5026284"/>
                </a:cubicBezTo>
                <a:cubicBezTo>
                  <a:pt x="4466926" y="5026284"/>
                  <a:pt x="4471531" y="5021679"/>
                  <a:pt x="4471531" y="5021679"/>
                </a:cubicBezTo>
                <a:cubicBezTo>
                  <a:pt x="4471531" y="5021679"/>
                  <a:pt x="4471531" y="5021679"/>
                  <a:pt x="4476137" y="5021679"/>
                </a:cubicBezTo>
                <a:cubicBezTo>
                  <a:pt x="4476137" y="5017072"/>
                  <a:pt x="4476137" y="5017072"/>
                  <a:pt x="4476137" y="5017072"/>
                </a:cubicBezTo>
                <a:cubicBezTo>
                  <a:pt x="4476137" y="5017072"/>
                  <a:pt x="4480743" y="5017073"/>
                  <a:pt x="4480743" y="5012467"/>
                </a:cubicBezTo>
                <a:cubicBezTo>
                  <a:pt x="4499166" y="4998650"/>
                  <a:pt x="4517589" y="4980227"/>
                  <a:pt x="4540617" y="4971016"/>
                </a:cubicBezTo>
                <a:cubicBezTo>
                  <a:pt x="4545224" y="4966410"/>
                  <a:pt x="4545224" y="4966410"/>
                  <a:pt x="4545224" y="4966410"/>
                </a:cubicBezTo>
                <a:cubicBezTo>
                  <a:pt x="4545224" y="4966410"/>
                  <a:pt x="4545224" y="4961805"/>
                  <a:pt x="4545224" y="4961805"/>
                </a:cubicBezTo>
                <a:cubicBezTo>
                  <a:pt x="4545224" y="4961805"/>
                  <a:pt x="4549829" y="4961805"/>
                  <a:pt x="4549829" y="4961805"/>
                </a:cubicBezTo>
                <a:cubicBezTo>
                  <a:pt x="4549829" y="4961805"/>
                  <a:pt x="4549829" y="4966410"/>
                  <a:pt x="4549829" y="4966410"/>
                </a:cubicBezTo>
                <a:cubicBezTo>
                  <a:pt x="4559040" y="4966410"/>
                  <a:pt x="4563646" y="4961805"/>
                  <a:pt x="4572858" y="4957199"/>
                </a:cubicBezTo>
                <a:cubicBezTo>
                  <a:pt x="4572858" y="4952593"/>
                  <a:pt x="4572858" y="4952593"/>
                  <a:pt x="4572858" y="4952593"/>
                </a:cubicBezTo>
                <a:cubicBezTo>
                  <a:pt x="4586675" y="4957199"/>
                  <a:pt x="4563646" y="4961805"/>
                  <a:pt x="4568252" y="4966410"/>
                </a:cubicBezTo>
                <a:cubicBezTo>
                  <a:pt x="4572859" y="4961805"/>
                  <a:pt x="4591280" y="4952593"/>
                  <a:pt x="4605098" y="4938776"/>
                </a:cubicBezTo>
                <a:cubicBezTo>
                  <a:pt x="4609703" y="4934170"/>
                  <a:pt x="4618915" y="4924959"/>
                  <a:pt x="4628126" y="4920353"/>
                </a:cubicBezTo>
                <a:cubicBezTo>
                  <a:pt x="4632733" y="4915748"/>
                  <a:pt x="4641944" y="4906536"/>
                  <a:pt x="4651155" y="4901931"/>
                </a:cubicBezTo>
                <a:cubicBezTo>
                  <a:pt x="4664972" y="4888114"/>
                  <a:pt x="4678789" y="4883508"/>
                  <a:pt x="4692606" y="4865085"/>
                </a:cubicBezTo>
                <a:cubicBezTo>
                  <a:pt x="4697212" y="4860479"/>
                  <a:pt x="4706424" y="4855874"/>
                  <a:pt x="4706424" y="4855874"/>
                </a:cubicBezTo>
                <a:cubicBezTo>
                  <a:pt x="4711029" y="4851268"/>
                  <a:pt x="4715635" y="4851268"/>
                  <a:pt x="4715635" y="4846662"/>
                </a:cubicBezTo>
                <a:cubicBezTo>
                  <a:pt x="4720241" y="4846662"/>
                  <a:pt x="4720241" y="4846662"/>
                  <a:pt x="4724846" y="4842057"/>
                </a:cubicBezTo>
                <a:cubicBezTo>
                  <a:pt x="4724846" y="4837451"/>
                  <a:pt x="4734058" y="4832845"/>
                  <a:pt x="4738664" y="4828240"/>
                </a:cubicBezTo>
                <a:cubicBezTo>
                  <a:pt x="4738664" y="4832845"/>
                  <a:pt x="4752481" y="4819028"/>
                  <a:pt x="4752481" y="4819028"/>
                </a:cubicBezTo>
                <a:cubicBezTo>
                  <a:pt x="4757086" y="4814422"/>
                  <a:pt x="4761692" y="4809816"/>
                  <a:pt x="4761692" y="4805211"/>
                </a:cubicBezTo>
                <a:cubicBezTo>
                  <a:pt x="4766298" y="4805211"/>
                  <a:pt x="4766298" y="4805211"/>
                  <a:pt x="4766298" y="4805211"/>
                </a:cubicBezTo>
                <a:cubicBezTo>
                  <a:pt x="4812355" y="4772970"/>
                  <a:pt x="4867624" y="4722309"/>
                  <a:pt x="4904470" y="4685463"/>
                </a:cubicBezTo>
                <a:cubicBezTo>
                  <a:pt x="4909075" y="4685463"/>
                  <a:pt x="4909075" y="4685463"/>
                  <a:pt x="4909075" y="4685463"/>
                </a:cubicBezTo>
                <a:cubicBezTo>
                  <a:pt x="4909075" y="4685463"/>
                  <a:pt x="4909075" y="4685463"/>
                  <a:pt x="4913681" y="4685463"/>
                </a:cubicBezTo>
                <a:cubicBezTo>
                  <a:pt x="4909076" y="4690069"/>
                  <a:pt x="4909076" y="4690069"/>
                  <a:pt x="4904470" y="4694674"/>
                </a:cubicBezTo>
                <a:cubicBezTo>
                  <a:pt x="4904470" y="4694674"/>
                  <a:pt x="4899864" y="4699279"/>
                  <a:pt x="4895258" y="4703886"/>
                </a:cubicBezTo>
                <a:cubicBezTo>
                  <a:pt x="4890652" y="4708492"/>
                  <a:pt x="4890652" y="4708492"/>
                  <a:pt x="4886047" y="4713096"/>
                </a:cubicBezTo>
                <a:cubicBezTo>
                  <a:pt x="4886047" y="4713096"/>
                  <a:pt x="4886047" y="4713096"/>
                  <a:pt x="4886047" y="4717703"/>
                </a:cubicBezTo>
                <a:cubicBezTo>
                  <a:pt x="4876835" y="4722309"/>
                  <a:pt x="4872230" y="4731520"/>
                  <a:pt x="4863018" y="4740731"/>
                </a:cubicBezTo>
                <a:cubicBezTo>
                  <a:pt x="4863018" y="4740731"/>
                  <a:pt x="4858412" y="4745337"/>
                  <a:pt x="4863018" y="4745336"/>
                </a:cubicBezTo>
                <a:cubicBezTo>
                  <a:pt x="4863018" y="4749943"/>
                  <a:pt x="4867625" y="4745337"/>
                  <a:pt x="4867625" y="4745337"/>
                </a:cubicBezTo>
                <a:cubicBezTo>
                  <a:pt x="4872231" y="4740731"/>
                  <a:pt x="4872231" y="4740731"/>
                  <a:pt x="4872231" y="4740731"/>
                </a:cubicBezTo>
                <a:cubicBezTo>
                  <a:pt x="4872231" y="4740731"/>
                  <a:pt x="4876835" y="4740731"/>
                  <a:pt x="4876835" y="4736126"/>
                </a:cubicBezTo>
                <a:cubicBezTo>
                  <a:pt x="4881441" y="4731520"/>
                  <a:pt x="4881441" y="4731520"/>
                  <a:pt x="4881441" y="4731520"/>
                </a:cubicBezTo>
                <a:cubicBezTo>
                  <a:pt x="4881442" y="4726914"/>
                  <a:pt x="4886047" y="4726913"/>
                  <a:pt x="4890652" y="4722309"/>
                </a:cubicBezTo>
                <a:cubicBezTo>
                  <a:pt x="4886047" y="4726913"/>
                  <a:pt x="4880865" y="4732383"/>
                  <a:pt x="4875828" y="4737564"/>
                </a:cubicBezTo>
                <a:lnTo>
                  <a:pt x="4863102" y="4749899"/>
                </a:lnTo>
                <a:lnTo>
                  <a:pt x="4863018" y="4749943"/>
                </a:lnTo>
                <a:lnTo>
                  <a:pt x="4863004" y="4749991"/>
                </a:lnTo>
                <a:lnTo>
                  <a:pt x="4861867" y="4751094"/>
                </a:lnTo>
                <a:cubicBezTo>
                  <a:pt x="4853807" y="4758003"/>
                  <a:pt x="4849201" y="4759154"/>
                  <a:pt x="4853808" y="4745337"/>
                </a:cubicBezTo>
                <a:cubicBezTo>
                  <a:pt x="4835384" y="4772971"/>
                  <a:pt x="4826172" y="4777577"/>
                  <a:pt x="4807749" y="4796000"/>
                </a:cubicBezTo>
                <a:cubicBezTo>
                  <a:pt x="4812355" y="4795999"/>
                  <a:pt x="4812355" y="4795999"/>
                  <a:pt x="4812355" y="4795999"/>
                </a:cubicBezTo>
                <a:cubicBezTo>
                  <a:pt x="4798538" y="4809817"/>
                  <a:pt x="4798538" y="4809817"/>
                  <a:pt x="4798538" y="4809817"/>
                </a:cubicBezTo>
                <a:cubicBezTo>
                  <a:pt x="4793932" y="4809817"/>
                  <a:pt x="4793932" y="4809817"/>
                  <a:pt x="4793932" y="4809817"/>
                </a:cubicBezTo>
                <a:cubicBezTo>
                  <a:pt x="4793932" y="4814422"/>
                  <a:pt x="4793932" y="4814422"/>
                  <a:pt x="4793932" y="4814422"/>
                </a:cubicBezTo>
                <a:cubicBezTo>
                  <a:pt x="4789328" y="4814422"/>
                  <a:pt x="4789328" y="4814422"/>
                  <a:pt x="4789328" y="4814422"/>
                </a:cubicBezTo>
                <a:cubicBezTo>
                  <a:pt x="4784722" y="4819028"/>
                  <a:pt x="4784721" y="4823634"/>
                  <a:pt x="4780116" y="4823634"/>
                </a:cubicBezTo>
                <a:cubicBezTo>
                  <a:pt x="4780115" y="4828240"/>
                  <a:pt x="4775509" y="4828240"/>
                  <a:pt x="4775510" y="4832845"/>
                </a:cubicBezTo>
                <a:cubicBezTo>
                  <a:pt x="4770904" y="4832845"/>
                  <a:pt x="4770905" y="4837451"/>
                  <a:pt x="4770905" y="4837451"/>
                </a:cubicBezTo>
                <a:cubicBezTo>
                  <a:pt x="4766298" y="4842057"/>
                  <a:pt x="4761692" y="4846662"/>
                  <a:pt x="4757086" y="4851268"/>
                </a:cubicBezTo>
                <a:cubicBezTo>
                  <a:pt x="4757087" y="4855874"/>
                  <a:pt x="4757087" y="4855874"/>
                  <a:pt x="4757087" y="4855874"/>
                </a:cubicBezTo>
                <a:cubicBezTo>
                  <a:pt x="4757087" y="4855874"/>
                  <a:pt x="4752481" y="4855873"/>
                  <a:pt x="4752481" y="4860479"/>
                </a:cubicBezTo>
                <a:cubicBezTo>
                  <a:pt x="4738664" y="4869691"/>
                  <a:pt x="4724846" y="4883508"/>
                  <a:pt x="4711029" y="4897325"/>
                </a:cubicBezTo>
                <a:cubicBezTo>
                  <a:pt x="4711029" y="4892719"/>
                  <a:pt x="4711029" y="4892719"/>
                  <a:pt x="4706424" y="4892719"/>
                </a:cubicBezTo>
                <a:cubicBezTo>
                  <a:pt x="4711029" y="4888113"/>
                  <a:pt x="4711029" y="4888113"/>
                  <a:pt x="4711029" y="4888113"/>
                </a:cubicBezTo>
                <a:cubicBezTo>
                  <a:pt x="4715635" y="4888114"/>
                  <a:pt x="4715635" y="4883508"/>
                  <a:pt x="4715635" y="4883508"/>
                </a:cubicBezTo>
                <a:cubicBezTo>
                  <a:pt x="4715635" y="4883508"/>
                  <a:pt x="4711029" y="4883508"/>
                  <a:pt x="4711029" y="4883508"/>
                </a:cubicBezTo>
                <a:cubicBezTo>
                  <a:pt x="4706424" y="4888114"/>
                  <a:pt x="4706424" y="4888114"/>
                  <a:pt x="4706424" y="4888114"/>
                </a:cubicBezTo>
                <a:cubicBezTo>
                  <a:pt x="4706424" y="4888114"/>
                  <a:pt x="4701818" y="4892719"/>
                  <a:pt x="4701818" y="4892719"/>
                </a:cubicBezTo>
                <a:cubicBezTo>
                  <a:pt x="4701818" y="4897325"/>
                  <a:pt x="4701818" y="4897325"/>
                  <a:pt x="4701818" y="4897325"/>
                </a:cubicBezTo>
                <a:cubicBezTo>
                  <a:pt x="4701818" y="4897325"/>
                  <a:pt x="4701818" y="4897325"/>
                  <a:pt x="4701818" y="4901931"/>
                </a:cubicBezTo>
                <a:cubicBezTo>
                  <a:pt x="4688001" y="4911142"/>
                  <a:pt x="4674183" y="4924959"/>
                  <a:pt x="4660367" y="4934170"/>
                </a:cubicBezTo>
                <a:cubicBezTo>
                  <a:pt x="4660367" y="4934170"/>
                  <a:pt x="4660367" y="4934170"/>
                  <a:pt x="4660366" y="4938775"/>
                </a:cubicBezTo>
                <a:cubicBezTo>
                  <a:pt x="4628126" y="4961805"/>
                  <a:pt x="4600492" y="4984832"/>
                  <a:pt x="4568252" y="5003256"/>
                </a:cubicBezTo>
                <a:cubicBezTo>
                  <a:pt x="4526800" y="5035496"/>
                  <a:pt x="4485349" y="5063130"/>
                  <a:pt x="4439291" y="5090764"/>
                </a:cubicBezTo>
                <a:cubicBezTo>
                  <a:pt x="4430080" y="5095370"/>
                  <a:pt x="4411657" y="5099975"/>
                  <a:pt x="4411657" y="5109187"/>
                </a:cubicBezTo>
                <a:cubicBezTo>
                  <a:pt x="4411657" y="5109187"/>
                  <a:pt x="4411657" y="5109187"/>
                  <a:pt x="4407051" y="5109187"/>
                </a:cubicBezTo>
                <a:cubicBezTo>
                  <a:pt x="4402446" y="5109187"/>
                  <a:pt x="4397840" y="5113792"/>
                  <a:pt x="4393235" y="5113792"/>
                </a:cubicBezTo>
                <a:cubicBezTo>
                  <a:pt x="4393235" y="5113792"/>
                  <a:pt x="4388628" y="5118398"/>
                  <a:pt x="4388628" y="5118398"/>
                </a:cubicBezTo>
                <a:cubicBezTo>
                  <a:pt x="4388628" y="5118398"/>
                  <a:pt x="4393234" y="5118398"/>
                  <a:pt x="4393234" y="5118398"/>
                </a:cubicBezTo>
                <a:cubicBezTo>
                  <a:pt x="4370206" y="5132215"/>
                  <a:pt x="4347177" y="5146032"/>
                  <a:pt x="4324148" y="5159849"/>
                </a:cubicBezTo>
                <a:cubicBezTo>
                  <a:pt x="4268881" y="5192089"/>
                  <a:pt x="4268881" y="5192089"/>
                  <a:pt x="4268881" y="5192089"/>
                </a:cubicBezTo>
                <a:lnTo>
                  <a:pt x="4265944" y="5193557"/>
                </a:lnTo>
                <a:lnTo>
                  <a:pt x="4264768" y="5194307"/>
                </a:lnTo>
                <a:lnTo>
                  <a:pt x="4163092" y="5246946"/>
                </a:lnTo>
                <a:lnTo>
                  <a:pt x="4162948" y="5247358"/>
                </a:lnTo>
                <a:lnTo>
                  <a:pt x="4150184" y="5253628"/>
                </a:lnTo>
                <a:lnTo>
                  <a:pt x="3989120" y="5337012"/>
                </a:lnTo>
                <a:cubicBezTo>
                  <a:pt x="3798040" y="5422195"/>
                  <a:pt x="3601776" y="5483787"/>
                  <a:pt x="3394459" y="5517046"/>
                </a:cubicBezTo>
                <a:cubicBezTo>
                  <a:pt x="3583078" y="5499719"/>
                  <a:pt x="3766224" y="5445956"/>
                  <a:pt x="3949658" y="5405038"/>
                </a:cubicBezTo>
                <a:lnTo>
                  <a:pt x="3950142" y="5407102"/>
                </a:lnTo>
                <a:lnTo>
                  <a:pt x="3997142" y="5385528"/>
                </a:lnTo>
                <a:cubicBezTo>
                  <a:pt x="4043200" y="5367106"/>
                  <a:pt x="4084651" y="5344077"/>
                  <a:pt x="4116891" y="5334866"/>
                </a:cubicBezTo>
                <a:cubicBezTo>
                  <a:pt x="4112286" y="5330260"/>
                  <a:pt x="4116891" y="5330260"/>
                  <a:pt x="4126102" y="5325654"/>
                </a:cubicBezTo>
                <a:cubicBezTo>
                  <a:pt x="4121496" y="5330260"/>
                  <a:pt x="4121496" y="5334866"/>
                  <a:pt x="4126103" y="5330259"/>
                </a:cubicBezTo>
                <a:cubicBezTo>
                  <a:pt x="4130708" y="5325654"/>
                  <a:pt x="4190582" y="5302626"/>
                  <a:pt x="4181371" y="5298020"/>
                </a:cubicBezTo>
                <a:cubicBezTo>
                  <a:pt x="4204399" y="5284203"/>
                  <a:pt x="4213611" y="5288809"/>
                  <a:pt x="4213611" y="5288809"/>
                </a:cubicBezTo>
                <a:cubicBezTo>
                  <a:pt x="4232034" y="5274992"/>
                  <a:pt x="4213611" y="5284203"/>
                  <a:pt x="4209005" y="5279597"/>
                </a:cubicBezTo>
                <a:cubicBezTo>
                  <a:pt x="4232034" y="5265780"/>
                  <a:pt x="4232034" y="5265780"/>
                  <a:pt x="4232034" y="5265780"/>
                </a:cubicBezTo>
                <a:cubicBezTo>
                  <a:pt x="4222822" y="5279597"/>
                  <a:pt x="4241245" y="5270386"/>
                  <a:pt x="4245851" y="5270386"/>
                </a:cubicBezTo>
                <a:cubicBezTo>
                  <a:pt x="4264274" y="5247358"/>
                  <a:pt x="4314937" y="5233540"/>
                  <a:pt x="4351784" y="5201301"/>
                </a:cubicBezTo>
                <a:cubicBezTo>
                  <a:pt x="4356388" y="5201301"/>
                  <a:pt x="4356388" y="5196695"/>
                  <a:pt x="4360994" y="5196695"/>
                </a:cubicBezTo>
                <a:cubicBezTo>
                  <a:pt x="4365600" y="5196695"/>
                  <a:pt x="4365600" y="5192088"/>
                  <a:pt x="4365600" y="5192088"/>
                </a:cubicBezTo>
                <a:cubicBezTo>
                  <a:pt x="4370206" y="5187484"/>
                  <a:pt x="4365600" y="5187484"/>
                  <a:pt x="4360994" y="5192089"/>
                </a:cubicBezTo>
                <a:cubicBezTo>
                  <a:pt x="4360994" y="5192089"/>
                  <a:pt x="4360994" y="5192089"/>
                  <a:pt x="4356388" y="5192089"/>
                </a:cubicBezTo>
                <a:cubicBezTo>
                  <a:pt x="4402446" y="5159849"/>
                  <a:pt x="4430081" y="5150638"/>
                  <a:pt x="4471531" y="5118398"/>
                </a:cubicBezTo>
                <a:cubicBezTo>
                  <a:pt x="4476137" y="5123004"/>
                  <a:pt x="4480744" y="5118398"/>
                  <a:pt x="4485349" y="5123004"/>
                </a:cubicBezTo>
                <a:cubicBezTo>
                  <a:pt x="4540617" y="5081553"/>
                  <a:pt x="4600492" y="5040101"/>
                  <a:pt x="4655761" y="4994044"/>
                </a:cubicBezTo>
                <a:cubicBezTo>
                  <a:pt x="4715635" y="4947988"/>
                  <a:pt x="4770904" y="4897325"/>
                  <a:pt x="4821567" y="4851268"/>
                </a:cubicBezTo>
                <a:cubicBezTo>
                  <a:pt x="4807749" y="4851268"/>
                  <a:pt x="4789327" y="4883508"/>
                  <a:pt x="4770904" y="4892719"/>
                </a:cubicBezTo>
                <a:cubicBezTo>
                  <a:pt x="4770904" y="4897325"/>
                  <a:pt x="4761692" y="4897325"/>
                  <a:pt x="4757086" y="4897325"/>
                </a:cubicBezTo>
                <a:cubicBezTo>
                  <a:pt x="4724846" y="4924959"/>
                  <a:pt x="4683395" y="4961805"/>
                  <a:pt x="4641944" y="4989439"/>
                </a:cubicBezTo>
                <a:cubicBezTo>
                  <a:pt x="4595886" y="5026284"/>
                  <a:pt x="4545223" y="5067736"/>
                  <a:pt x="4499166" y="5095370"/>
                </a:cubicBezTo>
                <a:cubicBezTo>
                  <a:pt x="4494560" y="5095369"/>
                  <a:pt x="4480743" y="5099975"/>
                  <a:pt x="4480743" y="5099975"/>
                </a:cubicBezTo>
                <a:cubicBezTo>
                  <a:pt x="4453109" y="5118398"/>
                  <a:pt x="4425474" y="5141427"/>
                  <a:pt x="4402446" y="5155244"/>
                </a:cubicBezTo>
                <a:cubicBezTo>
                  <a:pt x="4397840" y="5155244"/>
                  <a:pt x="4402446" y="5150638"/>
                  <a:pt x="4393234" y="5155244"/>
                </a:cubicBezTo>
                <a:cubicBezTo>
                  <a:pt x="4397840" y="5155244"/>
                  <a:pt x="4393234" y="5159848"/>
                  <a:pt x="4393235" y="5164455"/>
                </a:cubicBezTo>
                <a:cubicBezTo>
                  <a:pt x="4356388" y="5187484"/>
                  <a:pt x="4319543" y="5201301"/>
                  <a:pt x="4287304" y="5219723"/>
                </a:cubicBezTo>
                <a:cubicBezTo>
                  <a:pt x="4291908" y="5215118"/>
                  <a:pt x="4296514" y="5215117"/>
                  <a:pt x="4301120" y="5210512"/>
                </a:cubicBezTo>
                <a:cubicBezTo>
                  <a:pt x="4324148" y="5192089"/>
                  <a:pt x="4347177" y="5178272"/>
                  <a:pt x="4337965" y="5182878"/>
                </a:cubicBezTo>
                <a:cubicBezTo>
                  <a:pt x="4360994" y="5169061"/>
                  <a:pt x="4388628" y="5146032"/>
                  <a:pt x="4407051" y="5132215"/>
                </a:cubicBezTo>
                <a:cubicBezTo>
                  <a:pt x="4411657" y="5127610"/>
                  <a:pt x="4411657" y="5127610"/>
                  <a:pt x="4416263" y="5127609"/>
                </a:cubicBezTo>
                <a:cubicBezTo>
                  <a:pt x="4411657" y="5136821"/>
                  <a:pt x="4425474" y="5118398"/>
                  <a:pt x="4425474" y="5127610"/>
                </a:cubicBezTo>
                <a:cubicBezTo>
                  <a:pt x="4434686" y="5118398"/>
                  <a:pt x="4443897" y="5109186"/>
                  <a:pt x="4448503" y="5104581"/>
                </a:cubicBezTo>
                <a:cubicBezTo>
                  <a:pt x="4462320" y="5095370"/>
                  <a:pt x="4471531" y="5090763"/>
                  <a:pt x="4480744" y="5081553"/>
                </a:cubicBezTo>
                <a:cubicBezTo>
                  <a:pt x="4503773" y="5067736"/>
                  <a:pt x="4531406" y="5053918"/>
                  <a:pt x="4540617" y="5049313"/>
                </a:cubicBezTo>
                <a:cubicBezTo>
                  <a:pt x="4536012" y="5049313"/>
                  <a:pt x="4540617" y="5044707"/>
                  <a:pt x="4540617" y="5044707"/>
                </a:cubicBezTo>
                <a:cubicBezTo>
                  <a:pt x="4545223" y="5040101"/>
                  <a:pt x="4549829" y="5035495"/>
                  <a:pt x="4559040" y="5030890"/>
                </a:cubicBezTo>
                <a:cubicBezTo>
                  <a:pt x="4559040" y="5030890"/>
                  <a:pt x="4563646" y="5030890"/>
                  <a:pt x="4563647" y="5026284"/>
                </a:cubicBezTo>
                <a:cubicBezTo>
                  <a:pt x="4577463" y="5017072"/>
                  <a:pt x="4591280" y="5007862"/>
                  <a:pt x="4600492" y="4998650"/>
                </a:cubicBezTo>
                <a:cubicBezTo>
                  <a:pt x="4614309" y="4989439"/>
                  <a:pt x="4628126" y="4984833"/>
                  <a:pt x="4618915" y="4984832"/>
                </a:cubicBezTo>
                <a:cubicBezTo>
                  <a:pt x="4632732" y="4971016"/>
                  <a:pt x="4651155" y="4957199"/>
                  <a:pt x="4674183" y="4943382"/>
                </a:cubicBezTo>
                <a:cubicBezTo>
                  <a:pt x="4678789" y="4938776"/>
                  <a:pt x="4688002" y="4929565"/>
                  <a:pt x="4697212" y="4924959"/>
                </a:cubicBezTo>
                <a:cubicBezTo>
                  <a:pt x="4697212" y="4924959"/>
                  <a:pt x="4701818" y="4924959"/>
                  <a:pt x="4701818" y="4924959"/>
                </a:cubicBezTo>
                <a:cubicBezTo>
                  <a:pt x="4701818" y="4920352"/>
                  <a:pt x="4706424" y="4920353"/>
                  <a:pt x="4706424" y="4920353"/>
                </a:cubicBezTo>
                <a:cubicBezTo>
                  <a:pt x="4706424" y="4915748"/>
                  <a:pt x="4706424" y="4915748"/>
                  <a:pt x="4706424" y="4915748"/>
                </a:cubicBezTo>
                <a:cubicBezTo>
                  <a:pt x="4706424" y="4915748"/>
                  <a:pt x="4706424" y="4915748"/>
                  <a:pt x="4711029" y="4915748"/>
                </a:cubicBezTo>
                <a:cubicBezTo>
                  <a:pt x="4743269" y="4888114"/>
                  <a:pt x="4775509" y="4860479"/>
                  <a:pt x="4798538" y="4837451"/>
                </a:cubicBezTo>
                <a:cubicBezTo>
                  <a:pt x="4803144" y="4837451"/>
                  <a:pt x="4807749" y="4837451"/>
                  <a:pt x="4807749" y="4832845"/>
                </a:cubicBezTo>
                <a:cubicBezTo>
                  <a:pt x="4812355" y="4832845"/>
                  <a:pt x="4812355" y="4832845"/>
                  <a:pt x="4812355" y="4832845"/>
                </a:cubicBezTo>
                <a:cubicBezTo>
                  <a:pt x="4812355" y="4832845"/>
                  <a:pt x="4816961" y="4832845"/>
                  <a:pt x="4816962" y="4828240"/>
                </a:cubicBezTo>
                <a:cubicBezTo>
                  <a:pt x="4816961" y="4823634"/>
                  <a:pt x="4816961" y="4823634"/>
                  <a:pt x="4816961" y="4823634"/>
                </a:cubicBezTo>
                <a:cubicBezTo>
                  <a:pt x="4830779" y="4809817"/>
                  <a:pt x="4863019" y="4782183"/>
                  <a:pt x="4849202" y="4786788"/>
                </a:cubicBezTo>
                <a:cubicBezTo>
                  <a:pt x="4849202" y="4786788"/>
                  <a:pt x="4849202" y="4786788"/>
                  <a:pt x="4853807" y="4782183"/>
                </a:cubicBezTo>
                <a:cubicBezTo>
                  <a:pt x="4858412" y="4782182"/>
                  <a:pt x="4858413" y="4772971"/>
                  <a:pt x="4858413" y="4772971"/>
                </a:cubicBezTo>
                <a:lnTo>
                  <a:pt x="4849394" y="4772971"/>
                </a:lnTo>
                <a:lnTo>
                  <a:pt x="4858988" y="4763760"/>
                </a:lnTo>
                <a:lnTo>
                  <a:pt x="4863004" y="4749991"/>
                </a:lnTo>
                <a:lnTo>
                  <a:pt x="4863102" y="4749899"/>
                </a:lnTo>
                <a:lnTo>
                  <a:pt x="4879139" y="4741307"/>
                </a:lnTo>
                <a:cubicBezTo>
                  <a:pt x="4883744" y="4736125"/>
                  <a:pt x="4888350" y="4729216"/>
                  <a:pt x="4895259" y="4722309"/>
                </a:cubicBezTo>
                <a:cubicBezTo>
                  <a:pt x="4895259" y="4722309"/>
                  <a:pt x="4899864" y="4722309"/>
                  <a:pt x="4899864" y="4722309"/>
                </a:cubicBezTo>
                <a:cubicBezTo>
                  <a:pt x="4899865" y="4717703"/>
                  <a:pt x="4904470" y="4717703"/>
                  <a:pt x="4899865" y="4717703"/>
                </a:cubicBezTo>
                <a:cubicBezTo>
                  <a:pt x="4899865" y="4717703"/>
                  <a:pt x="4899865" y="4717703"/>
                  <a:pt x="4899864" y="4713097"/>
                </a:cubicBezTo>
                <a:cubicBezTo>
                  <a:pt x="4904470" y="4708492"/>
                  <a:pt x="4909075" y="4708492"/>
                  <a:pt x="4913681" y="4708491"/>
                </a:cubicBezTo>
                <a:cubicBezTo>
                  <a:pt x="4909075" y="4713097"/>
                  <a:pt x="4909075" y="4713097"/>
                  <a:pt x="4909075" y="4713097"/>
                </a:cubicBezTo>
                <a:cubicBezTo>
                  <a:pt x="4904470" y="4717703"/>
                  <a:pt x="4904470" y="4722309"/>
                  <a:pt x="4904470" y="4722309"/>
                </a:cubicBezTo>
                <a:cubicBezTo>
                  <a:pt x="4909076" y="4722309"/>
                  <a:pt x="4913681" y="4722308"/>
                  <a:pt x="4913682" y="4717703"/>
                </a:cubicBezTo>
                <a:cubicBezTo>
                  <a:pt x="4918287" y="4717703"/>
                  <a:pt x="4918287" y="4717703"/>
                  <a:pt x="4918287" y="4717703"/>
                </a:cubicBezTo>
                <a:cubicBezTo>
                  <a:pt x="4918287" y="4722309"/>
                  <a:pt x="4895258" y="4736126"/>
                  <a:pt x="4899864" y="4740731"/>
                </a:cubicBezTo>
                <a:cubicBezTo>
                  <a:pt x="4941315" y="4694674"/>
                  <a:pt x="4996584" y="4644012"/>
                  <a:pt x="5042641" y="4593349"/>
                </a:cubicBezTo>
                <a:cubicBezTo>
                  <a:pt x="5047247" y="4588743"/>
                  <a:pt x="5051853" y="4579532"/>
                  <a:pt x="5056459" y="4574925"/>
                </a:cubicBezTo>
                <a:cubicBezTo>
                  <a:pt x="5056459" y="4570321"/>
                  <a:pt x="5056459" y="4574925"/>
                  <a:pt x="5061064" y="4570321"/>
                </a:cubicBezTo>
                <a:cubicBezTo>
                  <a:pt x="5097910" y="4528869"/>
                  <a:pt x="5139362" y="4473601"/>
                  <a:pt x="5176207" y="4413727"/>
                </a:cubicBezTo>
                <a:cubicBezTo>
                  <a:pt x="5180813" y="4409120"/>
                  <a:pt x="5185419" y="4409121"/>
                  <a:pt x="5185419" y="4404516"/>
                </a:cubicBezTo>
                <a:cubicBezTo>
                  <a:pt x="5185419" y="4409121"/>
                  <a:pt x="5185420" y="4413726"/>
                  <a:pt x="5176207" y="4418332"/>
                </a:cubicBezTo>
                <a:cubicBezTo>
                  <a:pt x="5180813" y="4418333"/>
                  <a:pt x="5180813" y="4422937"/>
                  <a:pt x="5176207" y="4427544"/>
                </a:cubicBezTo>
                <a:cubicBezTo>
                  <a:pt x="5171602" y="4422938"/>
                  <a:pt x="5166996" y="4441361"/>
                  <a:pt x="5166996" y="4445967"/>
                </a:cubicBezTo>
                <a:cubicBezTo>
                  <a:pt x="5166996" y="4445967"/>
                  <a:pt x="5162390" y="4445966"/>
                  <a:pt x="5162390" y="4450573"/>
                </a:cubicBezTo>
                <a:cubicBezTo>
                  <a:pt x="5162390" y="4450573"/>
                  <a:pt x="5162390" y="4455178"/>
                  <a:pt x="5162390" y="4455178"/>
                </a:cubicBezTo>
                <a:cubicBezTo>
                  <a:pt x="5157784" y="4468994"/>
                  <a:pt x="5139362" y="4501235"/>
                  <a:pt x="5143967" y="4496629"/>
                </a:cubicBezTo>
                <a:cubicBezTo>
                  <a:pt x="5143967" y="4492024"/>
                  <a:pt x="5148574" y="4492024"/>
                  <a:pt x="5148573" y="4487417"/>
                </a:cubicBezTo>
                <a:cubicBezTo>
                  <a:pt x="5148574" y="4492024"/>
                  <a:pt x="5148573" y="4496630"/>
                  <a:pt x="5148573" y="4496630"/>
                </a:cubicBezTo>
                <a:cubicBezTo>
                  <a:pt x="5148573" y="4496630"/>
                  <a:pt x="5153179" y="4496630"/>
                  <a:pt x="5157784" y="4492024"/>
                </a:cubicBezTo>
                <a:cubicBezTo>
                  <a:pt x="5157784" y="4492024"/>
                  <a:pt x="5157784" y="4492024"/>
                  <a:pt x="5157785" y="4496630"/>
                </a:cubicBezTo>
                <a:cubicBezTo>
                  <a:pt x="5157785" y="4496630"/>
                  <a:pt x="5153179" y="4496630"/>
                  <a:pt x="5153179" y="4501235"/>
                </a:cubicBezTo>
                <a:cubicBezTo>
                  <a:pt x="5153179" y="4501235"/>
                  <a:pt x="5153179" y="4501235"/>
                  <a:pt x="5153180" y="4505840"/>
                </a:cubicBezTo>
                <a:cubicBezTo>
                  <a:pt x="5143967" y="4519658"/>
                  <a:pt x="5139362" y="4528869"/>
                  <a:pt x="5139362" y="4533474"/>
                </a:cubicBezTo>
                <a:cubicBezTo>
                  <a:pt x="5139362" y="4538081"/>
                  <a:pt x="5139362" y="4538081"/>
                  <a:pt x="5139362" y="4538081"/>
                </a:cubicBezTo>
                <a:cubicBezTo>
                  <a:pt x="5139362" y="4538081"/>
                  <a:pt x="5139362" y="4538081"/>
                  <a:pt x="5143968" y="4533475"/>
                </a:cubicBezTo>
                <a:cubicBezTo>
                  <a:pt x="5139362" y="4538081"/>
                  <a:pt x="5143967" y="4538081"/>
                  <a:pt x="5148573" y="4533475"/>
                </a:cubicBezTo>
                <a:cubicBezTo>
                  <a:pt x="5125544" y="4565715"/>
                  <a:pt x="5116333" y="4588744"/>
                  <a:pt x="5102516" y="4616378"/>
                </a:cubicBezTo>
                <a:cubicBezTo>
                  <a:pt x="5088699" y="4639406"/>
                  <a:pt x="5074881" y="4662435"/>
                  <a:pt x="5051853" y="4694674"/>
                </a:cubicBezTo>
                <a:cubicBezTo>
                  <a:pt x="5056459" y="4690068"/>
                  <a:pt x="5056459" y="4694674"/>
                  <a:pt x="5051853" y="4699279"/>
                </a:cubicBezTo>
                <a:cubicBezTo>
                  <a:pt x="5051853" y="4699279"/>
                  <a:pt x="5051853" y="4699279"/>
                  <a:pt x="5047247" y="4699280"/>
                </a:cubicBezTo>
                <a:cubicBezTo>
                  <a:pt x="5047247" y="4699280"/>
                  <a:pt x="5047247" y="4703886"/>
                  <a:pt x="5047247" y="4703886"/>
                </a:cubicBezTo>
                <a:cubicBezTo>
                  <a:pt x="5042641" y="4708492"/>
                  <a:pt x="5042641" y="4708492"/>
                  <a:pt x="5042641" y="4708492"/>
                </a:cubicBezTo>
                <a:cubicBezTo>
                  <a:pt x="5033430" y="4722308"/>
                  <a:pt x="5033430" y="4722308"/>
                  <a:pt x="5033430" y="4722308"/>
                </a:cubicBezTo>
                <a:cubicBezTo>
                  <a:pt x="5038036" y="4722309"/>
                  <a:pt x="5033430" y="4726914"/>
                  <a:pt x="5033431" y="4731520"/>
                </a:cubicBezTo>
                <a:cubicBezTo>
                  <a:pt x="5042641" y="4722309"/>
                  <a:pt x="5038036" y="4722309"/>
                  <a:pt x="5042641" y="4713097"/>
                </a:cubicBezTo>
                <a:cubicBezTo>
                  <a:pt x="5042641" y="4713097"/>
                  <a:pt x="5047248" y="4713097"/>
                  <a:pt x="5047248" y="4713097"/>
                </a:cubicBezTo>
                <a:cubicBezTo>
                  <a:pt x="5047248" y="4713097"/>
                  <a:pt x="5047248" y="4713097"/>
                  <a:pt x="5047247" y="4717703"/>
                </a:cubicBezTo>
                <a:cubicBezTo>
                  <a:pt x="5051853" y="4717703"/>
                  <a:pt x="5051853" y="4713096"/>
                  <a:pt x="5051853" y="4713096"/>
                </a:cubicBezTo>
                <a:cubicBezTo>
                  <a:pt x="5051853" y="4713096"/>
                  <a:pt x="5051853" y="4708492"/>
                  <a:pt x="5051853" y="4708492"/>
                </a:cubicBezTo>
                <a:cubicBezTo>
                  <a:pt x="5056459" y="4703885"/>
                  <a:pt x="5056459" y="4703885"/>
                  <a:pt x="5056459" y="4703885"/>
                </a:cubicBezTo>
                <a:cubicBezTo>
                  <a:pt x="5061064" y="4699280"/>
                  <a:pt x="5061064" y="4685463"/>
                  <a:pt x="5065670" y="4690069"/>
                </a:cubicBezTo>
                <a:cubicBezTo>
                  <a:pt x="5074881" y="4685463"/>
                  <a:pt x="5061064" y="4685463"/>
                  <a:pt x="5065670" y="4680857"/>
                </a:cubicBezTo>
                <a:cubicBezTo>
                  <a:pt x="5070276" y="4676252"/>
                  <a:pt x="5070276" y="4680857"/>
                  <a:pt x="5074881" y="4680857"/>
                </a:cubicBezTo>
                <a:cubicBezTo>
                  <a:pt x="5079487" y="4671646"/>
                  <a:pt x="5088699" y="4648618"/>
                  <a:pt x="5088699" y="4648618"/>
                </a:cubicBezTo>
                <a:cubicBezTo>
                  <a:pt x="5097911" y="4630194"/>
                  <a:pt x="5120939" y="4602561"/>
                  <a:pt x="5125545" y="4593349"/>
                </a:cubicBezTo>
                <a:cubicBezTo>
                  <a:pt x="5130150" y="4588744"/>
                  <a:pt x="5125545" y="4593349"/>
                  <a:pt x="5120939" y="4593349"/>
                </a:cubicBezTo>
                <a:cubicBezTo>
                  <a:pt x="5125545" y="4593349"/>
                  <a:pt x="5130150" y="4584138"/>
                  <a:pt x="5130150" y="4584138"/>
                </a:cubicBezTo>
                <a:cubicBezTo>
                  <a:pt x="5130150" y="4584138"/>
                  <a:pt x="5130150" y="4574926"/>
                  <a:pt x="5130150" y="4574926"/>
                </a:cubicBezTo>
                <a:cubicBezTo>
                  <a:pt x="5134756" y="4570321"/>
                  <a:pt x="5134757" y="4579532"/>
                  <a:pt x="5134756" y="4574926"/>
                </a:cubicBezTo>
                <a:cubicBezTo>
                  <a:pt x="5143967" y="4570321"/>
                  <a:pt x="5134756" y="4561109"/>
                  <a:pt x="5143967" y="4565715"/>
                </a:cubicBezTo>
                <a:cubicBezTo>
                  <a:pt x="5148573" y="4547292"/>
                  <a:pt x="5162391" y="4510447"/>
                  <a:pt x="5176207" y="4501235"/>
                </a:cubicBezTo>
                <a:cubicBezTo>
                  <a:pt x="5176207" y="4505841"/>
                  <a:pt x="5171602" y="4505840"/>
                  <a:pt x="5166996" y="4501234"/>
                </a:cubicBezTo>
                <a:cubicBezTo>
                  <a:pt x="5190024" y="4468995"/>
                  <a:pt x="5217660" y="4418333"/>
                  <a:pt x="5222265" y="4399910"/>
                </a:cubicBezTo>
                <a:cubicBezTo>
                  <a:pt x="5226871" y="4390699"/>
                  <a:pt x="5263716" y="4340036"/>
                  <a:pt x="5263716" y="4317007"/>
                </a:cubicBezTo>
                <a:cubicBezTo>
                  <a:pt x="5268322" y="4307795"/>
                  <a:pt x="5263716" y="4317007"/>
                  <a:pt x="5268323" y="4317008"/>
                </a:cubicBezTo>
                <a:cubicBezTo>
                  <a:pt x="5268323" y="4303190"/>
                  <a:pt x="5286745" y="4275556"/>
                  <a:pt x="5295956" y="4261739"/>
                </a:cubicBezTo>
                <a:cubicBezTo>
                  <a:pt x="5295956" y="4261739"/>
                  <a:pt x="5291351" y="4270951"/>
                  <a:pt x="5295956" y="4275555"/>
                </a:cubicBezTo>
                <a:cubicBezTo>
                  <a:pt x="5305168" y="4243316"/>
                  <a:pt x="5300562" y="4252528"/>
                  <a:pt x="5291350" y="4257134"/>
                </a:cubicBezTo>
                <a:cubicBezTo>
                  <a:pt x="5309773" y="4220288"/>
                  <a:pt x="5309773" y="4215682"/>
                  <a:pt x="5328196" y="4197259"/>
                </a:cubicBezTo>
                <a:cubicBezTo>
                  <a:pt x="5328196" y="4197259"/>
                  <a:pt x="5332802" y="4192654"/>
                  <a:pt x="5332802" y="4192654"/>
                </a:cubicBezTo>
                <a:cubicBezTo>
                  <a:pt x="5332802" y="4192654"/>
                  <a:pt x="5332802" y="4192654"/>
                  <a:pt x="5332802" y="4188048"/>
                </a:cubicBezTo>
                <a:cubicBezTo>
                  <a:pt x="5332802" y="4188048"/>
                  <a:pt x="5328197" y="4188048"/>
                  <a:pt x="5328197" y="4188048"/>
                </a:cubicBezTo>
                <a:cubicBezTo>
                  <a:pt x="5328197" y="4188048"/>
                  <a:pt x="5328196" y="4183441"/>
                  <a:pt x="5332802" y="4178837"/>
                </a:cubicBezTo>
                <a:cubicBezTo>
                  <a:pt x="5332802" y="4178837"/>
                  <a:pt x="5332802" y="4178837"/>
                  <a:pt x="5332803" y="4183442"/>
                </a:cubicBezTo>
                <a:cubicBezTo>
                  <a:pt x="5332803" y="4183442"/>
                  <a:pt x="5332803" y="4183442"/>
                  <a:pt x="5337408" y="4183442"/>
                </a:cubicBezTo>
                <a:cubicBezTo>
                  <a:pt x="5337408" y="4178837"/>
                  <a:pt x="5337408" y="4178837"/>
                  <a:pt x="5337408" y="4174231"/>
                </a:cubicBezTo>
                <a:cubicBezTo>
                  <a:pt x="5342014" y="4169624"/>
                  <a:pt x="5342014" y="4169624"/>
                  <a:pt x="5342014" y="4169624"/>
                </a:cubicBezTo>
                <a:cubicBezTo>
                  <a:pt x="5346619" y="4165020"/>
                  <a:pt x="5355831" y="4141991"/>
                  <a:pt x="5342014" y="4155808"/>
                </a:cubicBezTo>
                <a:cubicBezTo>
                  <a:pt x="5346619" y="4151203"/>
                  <a:pt x="5346619" y="4151203"/>
                  <a:pt x="5346620" y="4146597"/>
                </a:cubicBezTo>
                <a:cubicBezTo>
                  <a:pt x="5346620" y="4146597"/>
                  <a:pt x="5342013" y="4146597"/>
                  <a:pt x="5342014" y="4151203"/>
                </a:cubicBezTo>
                <a:cubicBezTo>
                  <a:pt x="5342014" y="4151203"/>
                  <a:pt x="5337408" y="4151203"/>
                  <a:pt x="5337408" y="4155807"/>
                </a:cubicBezTo>
                <a:cubicBezTo>
                  <a:pt x="5337408" y="4151203"/>
                  <a:pt x="5337408" y="4146597"/>
                  <a:pt x="5337408" y="4146597"/>
                </a:cubicBezTo>
                <a:cubicBezTo>
                  <a:pt x="5342013" y="4141991"/>
                  <a:pt x="5346619" y="4132780"/>
                  <a:pt x="5351225" y="4118963"/>
                </a:cubicBezTo>
                <a:cubicBezTo>
                  <a:pt x="5360436" y="4100540"/>
                  <a:pt x="5369649" y="4082117"/>
                  <a:pt x="5374253" y="4068300"/>
                </a:cubicBezTo>
                <a:cubicBezTo>
                  <a:pt x="5374253" y="4063693"/>
                  <a:pt x="5378859" y="4063694"/>
                  <a:pt x="5378859" y="4063694"/>
                </a:cubicBezTo>
                <a:cubicBezTo>
                  <a:pt x="5378859" y="4063694"/>
                  <a:pt x="5378859" y="4059089"/>
                  <a:pt x="5378859" y="4059089"/>
                </a:cubicBezTo>
                <a:cubicBezTo>
                  <a:pt x="5378859" y="4049877"/>
                  <a:pt x="5383465" y="4040666"/>
                  <a:pt x="5388071" y="4036060"/>
                </a:cubicBezTo>
                <a:cubicBezTo>
                  <a:pt x="5388071" y="4031455"/>
                  <a:pt x="5392676" y="4022243"/>
                  <a:pt x="5392676" y="4017638"/>
                </a:cubicBezTo>
                <a:cubicBezTo>
                  <a:pt x="5397282" y="4008426"/>
                  <a:pt x="5406494" y="3994609"/>
                  <a:pt x="5411099" y="3985398"/>
                </a:cubicBezTo>
                <a:cubicBezTo>
                  <a:pt x="5415706" y="3985398"/>
                  <a:pt x="5415706" y="3985398"/>
                  <a:pt x="5415706" y="3985398"/>
                </a:cubicBezTo>
                <a:cubicBezTo>
                  <a:pt x="5415705" y="3980791"/>
                  <a:pt x="5415705" y="3980791"/>
                  <a:pt x="5415705" y="3976186"/>
                </a:cubicBezTo>
                <a:cubicBezTo>
                  <a:pt x="5420311" y="3971580"/>
                  <a:pt x="5415705" y="3971581"/>
                  <a:pt x="5415705" y="3971581"/>
                </a:cubicBezTo>
                <a:cubicBezTo>
                  <a:pt x="5411100" y="3976186"/>
                  <a:pt x="5411100" y="3976186"/>
                  <a:pt x="5411100" y="3976186"/>
                </a:cubicBezTo>
                <a:cubicBezTo>
                  <a:pt x="5415705" y="3966974"/>
                  <a:pt x="5429523" y="3953157"/>
                  <a:pt x="5424916" y="3943946"/>
                </a:cubicBezTo>
                <a:cubicBezTo>
                  <a:pt x="5429522" y="3943946"/>
                  <a:pt x="5429522" y="3943946"/>
                  <a:pt x="5429522" y="3939340"/>
                </a:cubicBezTo>
                <a:cubicBezTo>
                  <a:pt x="5434128" y="3934735"/>
                  <a:pt x="5429523" y="3934735"/>
                  <a:pt x="5429523" y="3934735"/>
                </a:cubicBezTo>
                <a:cubicBezTo>
                  <a:pt x="5438735" y="3920918"/>
                  <a:pt x="5429522" y="3907101"/>
                  <a:pt x="5438734" y="3902495"/>
                </a:cubicBezTo>
                <a:cubicBezTo>
                  <a:pt x="5438734" y="3907101"/>
                  <a:pt x="5438734" y="3907101"/>
                  <a:pt x="5438734" y="3907101"/>
                </a:cubicBezTo>
                <a:cubicBezTo>
                  <a:pt x="5434128" y="3916312"/>
                  <a:pt x="5434128" y="3920918"/>
                  <a:pt x="5438735" y="3920918"/>
                </a:cubicBezTo>
                <a:cubicBezTo>
                  <a:pt x="5438735" y="3920918"/>
                  <a:pt x="5443340" y="3916312"/>
                  <a:pt x="5443339" y="3911706"/>
                </a:cubicBezTo>
                <a:cubicBezTo>
                  <a:pt x="5447945" y="3907101"/>
                  <a:pt x="5447945" y="3907101"/>
                  <a:pt x="5447945" y="3907101"/>
                </a:cubicBezTo>
                <a:cubicBezTo>
                  <a:pt x="5457156" y="3907100"/>
                  <a:pt x="5452551" y="3920918"/>
                  <a:pt x="5443339" y="3925524"/>
                </a:cubicBezTo>
                <a:cubicBezTo>
                  <a:pt x="5452551" y="3920918"/>
                  <a:pt x="5447945" y="3943946"/>
                  <a:pt x="5452551" y="3930129"/>
                </a:cubicBezTo>
                <a:cubicBezTo>
                  <a:pt x="5443339" y="3920918"/>
                  <a:pt x="5470974" y="3916312"/>
                  <a:pt x="5466368" y="3897889"/>
                </a:cubicBezTo>
                <a:cubicBezTo>
                  <a:pt x="5470974" y="3893283"/>
                  <a:pt x="5470974" y="3893283"/>
                  <a:pt x="5470974" y="3893283"/>
                </a:cubicBezTo>
                <a:cubicBezTo>
                  <a:pt x="5470974" y="3893283"/>
                  <a:pt x="5470974" y="3888678"/>
                  <a:pt x="5470974" y="3888678"/>
                </a:cubicBezTo>
                <a:cubicBezTo>
                  <a:pt x="5475579" y="3884071"/>
                  <a:pt x="5470974" y="3884072"/>
                  <a:pt x="5470974" y="3884072"/>
                </a:cubicBezTo>
                <a:cubicBezTo>
                  <a:pt x="5470974" y="3888678"/>
                  <a:pt x="5466368" y="3888677"/>
                  <a:pt x="5466368" y="3888677"/>
                </a:cubicBezTo>
                <a:cubicBezTo>
                  <a:pt x="5466368" y="3884072"/>
                  <a:pt x="5470974" y="3874861"/>
                  <a:pt x="5466368" y="3874861"/>
                </a:cubicBezTo>
                <a:cubicBezTo>
                  <a:pt x="5461762" y="3879467"/>
                  <a:pt x="5466368" y="3870255"/>
                  <a:pt x="5461762" y="3870254"/>
                </a:cubicBezTo>
                <a:cubicBezTo>
                  <a:pt x="5457157" y="3879467"/>
                  <a:pt x="5457156" y="3884072"/>
                  <a:pt x="5452551" y="3893283"/>
                </a:cubicBezTo>
                <a:cubicBezTo>
                  <a:pt x="5452551" y="3888678"/>
                  <a:pt x="5452551" y="3888678"/>
                  <a:pt x="5452551" y="3888678"/>
                </a:cubicBezTo>
                <a:cubicBezTo>
                  <a:pt x="5452551" y="3884072"/>
                  <a:pt x="5452551" y="3879466"/>
                  <a:pt x="5447945" y="3879467"/>
                </a:cubicBezTo>
                <a:lnTo>
                  <a:pt x="5443975" y="3887407"/>
                </a:lnTo>
                <a:lnTo>
                  <a:pt x="5444491" y="3878891"/>
                </a:lnTo>
                <a:cubicBezTo>
                  <a:pt x="5446794" y="3872558"/>
                  <a:pt x="5450248" y="3865649"/>
                  <a:pt x="5452551" y="3856438"/>
                </a:cubicBezTo>
                <a:cubicBezTo>
                  <a:pt x="5434128" y="3884072"/>
                  <a:pt x="5447945" y="3851833"/>
                  <a:pt x="5438734" y="3842620"/>
                </a:cubicBezTo>
                <a:cubicBezTo>
                  <a:pt x="5443339" y="3838015"/>
                  <a:pt x="5443340" y="3847226"/>
                  <a:pt x="5443340" y="3847226"/>
                </a:cubicBezTo>
                <a:cubicBezTo>
                  <a:pt x="5447945" y="3847227"/>
                  <a:pt x="5447945" y="3847227"/>
                  <a:pt x="5447945" y="3847227"/>
                </a:cubicBezTo>
                <a:cubicBezTo>
                  <a:pt x="5447945" y="3851833"/>
                  <a:pt x="5447945" y="3851833"/>
                  <a:pt x="5452551" y="3847227"/>
                </a:cubicBezTo>
                <a:cubicBezTo>
                  <a:pt x="5452551" y="3847227"/>
                  <a:pt x="5452551" y="3842620"/>
                  <a:pt x="5452552" y="3838015"/>
                </a:cubicBezTo>
                <a:cubicBezTo>
                  <a:pt x="5452552" y="3833410"/>
                  <a:pt x="5452552" y="3833410"/>
                  <a:pt x="5452552" y="3833410"/>
                </a:cubicBezTo>
                <a:cubicBezTo>
                  <a:pt x="5457157" y="3828803"/>
                  <a:pt x="5461762" y="3833409"/>
                  <a:pt x="5461762" y="3824198"/>
                </a:cubicBezTo>
                <a:cubicBezTo>
                  <a:pt x="5461762" y="3828804"/>
                  <a:pt x="5461762" y="3828804"/>
                  <a:pt x="5461762" y="3833409"/>
                </a:cubicBezTo>
                <a:cubicBezTo>
                  <a:pt x="5461762" y="3838015"/>
                  <a:pt x="5466369" y="3838014"/>
                  <a:pt x="5466369" y="3833410"/>
                </a:cubicBezTo>
                <a:cubicBezTo>
                  <a:pt x="5470974" y="3833410"/>
                  <a:pt x="5470975" y="3828803"/>
                  <a:pt x="5470974" y="3824198"/>
                </a:cubicBezTo>
                <a:cubicBezTo>
                  <a:pt x="5470974" y="3819593"/>
                  <a:pt x="5470974" y="3819593"/>
                  <a:pt x="5470974" y="3814986"/>
                </a:cubicBezTo>
                <a:cubicBezTo>
                  <a:pt x="5470974" y="3805776"/>
                  <a:pt x="5466368" y="3796563"/>
                  <a:pt x="5461763" y="3805776"/>
                </a:cubicBezTo>
                <a:cubicBezTo>
                  <a:pt x="5461762" y="3801170"/>
                  <a:pt x="5461762" y="3801170"/>
                  <a:pt x="5457156" y="3801170"/>
                </a:cubicBezTo>
                <a:cubicBezTo>
                  <a:pt x="5457156" y="3801170"/>
                  <a:pt x="5457156" y="3801170"/>
                  <a:pt x="5452551" y="3805776"/>
                </a:cubicBezTo>
                <a:cubicBezTo>
                  <a:pt x="5452552" y="3801169"/>
                  <a:pt x="5457157" y="3791958"/>
                  <a:pt x="5457156" y="3782747"/>
                </a:cubicBezTo>
                <a:cubicBezTo>
                  <a:pt x="5457157" y="3791958"/>
                  <a:pt x="5452552" y="3801169"/>
                  <a:pt x="5457156" y="3796564"/>
                </a:cubicBezTo>
                <a:cubicBezTo>
                  <a:pt x="5466368" y="3791959"/>
                  <a:pt x="5457156" y="3782747"/>
                  <a:pt x="5466368" y="3778141"/>
                </a:cubicBezTo>
                <a:cubicBezTo>
                  <a:pt x="5470975" y="3778140"/>
                  <a:pt x="5470975" y="3778140"/>
                  <a:pt x="5470975" y="3778140"/>
                </a:cubicBezTo>
                <a:cubicBezTo>
                  <a:pt x="5470975" y="3778140"/>
                  <a:pt x="5470975" y="3778140"/>
                  <a:pt x="5470974" y="3773536"/>
                </a:cubicBezTo>
                <a:cubicBezTo>
                  <a:pt x="5470974" y="3773536"/>
                  <a:pt x="5470974" y="3773536"/>
                  <a:pt x="5470974" y="3768930"/>
                </a:cubicBezTo>
                <a:cubicBezTo>
                  <a:pt x="5466368" y="3768930"/>
                  <a:pt x="5466368" y="3768930"/>
                  <a:pt x="5466368" y="3768930"/>
                </a:cubicBezTo>
                <a:cubicBezTo>
                  <a:pt x="5470974" y="3764323"/>
                  <a:pt x="5470974" y="3764323"/>
                  <a:pt x="5475579" y="3759719"/>
                </a:cubicBezTo>
                <a:cubicBezTo>
                  <a:pt x="5470974" y="3750506"/>
                  <a:pt x="5475579" y="3741295"/>
                  <a:pt x="5475579" y="3732085"/>
                </a:cubicBezTo>
                <a:cubicBezTo>
                  <a:pt x="5475580" y="3736690"/>
                  <a:pt x="5475579" y="3741295"/>
                  <a:pt x="5475579" y="3741295"/>
                </a:cubicBezTo>
                <a:cubicBezTo>
                  <a:pt x="5480185" y="3722873"/>
                  <a:pt x="5475579" y="3727478"/>
                  <a:pt x="5484791" y="3713662"/>
                </a:cubicBezTo>
                <a:cubicBezTo>
                  <a:pt x="5484791" y="3718267"/>
                  <a:pt x="5489397" y="3718267"/>
                  <a:pt x="5489397" y="3718267"/>
                </a:cubicBezTo>
                <a:cubicBezTo>
                  <a:pt x="5489397" y="3718267"/>
                  <a:pt x="5489397" y="3713661"/>
                  <a:pt x="5489397" y="3713661"/>
                </a:cubicBezTo>
                <a:cubicBezTo>
                  <a:pt x="5494002" y="3713662"/>
                  <a:pt x="5494002" y="3713662"/>
                  <a:pt x="5494002" y="3713662"/>
                </a:cubicBezTo>
                <a:cubicBezTo>
                  <a:pt x="5484791" y="3741296"/>
                  <a:pt x="5494002" y="3718267"/>
                  <a:pt x="5498608" y="3718266"/>
                </a:cubicBezTo>
                <a:cubicBezTo>
                  <a:pt x="5494002" y="3732085"/>
                  <a:pt x="5489397" y="3745902"/>
                  <a:pt x="5489397" y="3759719"/>
                </a:cubicBezTo>
                <a:cubicBezTo>
                  <a:pt x="5484791" y="3759719"/>
                  <a:pt x="5484791" y="3759719"/>
                  <a:pt x="5484791" y="3759719"/>
                </a:cubicBezTo>
                <a:cubicBezTo>
                  <a:pt x="5480185" y="3768929"/>
                  <a:pt x="5480185" y="3773536"/>
                  <a:pt x="5480185" y="3778141"/>
                </a:cubicBezTo>
                <a:cubicBezTo>
                  <a:pt x="5484791" y="3768930"/>
                  <a:pt x="5484791" y="3764324"/>
                  <a:pt x="5489397" y="3764323"/>
                </a:cubicBezTo>
                <a:cubicBezTo>
                  <a:pt x="5484791" y="3778141"/>
                  <a:pt x="5489397" y="3778140"/>
                  <a:pt x="5484791" y="3787352"/>
                </a:cubicBezTo>
                <a:cubicBezTo>
                  <a:pt x="5484791" y="3787352"/>
                  <a:pt x="5484791" y="3791959"/>
                  <a:pt x="5480185" y="3791959"/>
                </a:cubicBezTo>
                <a:cubicBezTo>
                  <a:pt x="5480185" y="3796563"/>
                  <a:pt x="5480185" y="3796563"/>
                  <a:pt x="5480185" y="3796563"/>
                </a:cubicBezTo>
                <a:cubicBezTo>
                  <a:pt x="5480185" y="3801170"/>
                  <a:pt x="5480185" y="3805776"/>
                  <a:pt x="5484791" y="3801169"/>
                </a:cubicBezTo>
                <a:cubicBezTo>
                  <a:pt x="5489397" y="3796564"/>
                  <a:pt x="5489397" y="3796564"/>
                  <a:pt x="5489397" y="3796564"/>
                </a:cubicBezTo>
                <a:cubicBezTo>
                  <a:pt x="5494001" y="3796564"/>
                  <a:pt x="5494002" y="3791958"/>
                  <a:pt x="5494002" y="3787353"/>
                </a:cubicBezTo>
                <a:cubicBezTo>
                  <a:pt x="5494002" y="3782747"/>
                  <a:pt x="5494002" y="3782747"/>
                  <a:pt x="5494002" y="3782747"/>
                </a:cubicBezTo>
                <a:cubicBezTo>
                  <a:pt x="5489397" y="3782747"/>
                  <a:pt x="5489397" y="3782747"/>
                  <a:pt x="5489397" y="3782747"/>
                </a:cubicBezTo>
                <a:cubicBezTo>
                  <a:pt x="5489397" y="3768930"/>
                  <a:pt x="5503214" y="3736689"/>
                  <a:pt x="5503214" y="3718267"/>
                </a:cubicBezTo>
                <a:cubicBezTo>
                  <a:pt x="5507819" y="3713661"/>
                  <a:pt x="5507819" y="3713661"/>
                  <a:pt x="5507819" y="3713661"/>
                </a:cubicBezTo>
                <a:cubicBezTo>
                  <a:pt x="5507819" y="3713661"/>
                  <a:pt x="5507819" y="3713661"/>
                  <a:pt x="5507818" y="3709056"/>
                </a:cubicBezTo>
                <a:cubicBezTo>
                  <a:pt x="5507818" y="3709056"/>
                  <a:pt x="5507819" y="3704450"/>
                  <a:pt x="5507819" y="3704450"/>
                </a:cubicBezTo>
                <a:cubicBezTo>
                  <a:pt x="5507819" y="3695239"/>
                  <a:pt x="5512425" y="3681422"/>
                  <a:pt x="5517031" y="3676816"/>
                </a:cubicBezTo>
                <a:cubicBezTo>
                  <a:pt x="5512425" y="3676815"/>
                  <a:pt x="5512425" y="3676815"/>
                  <a:pt x="5512425" y="3676815"/>
                </a:cubicBezTo>
                <a:cubicBezTo>
                  <a:pt x="5517031" y="3672211"/>
                  <a:pt x="5517031" y="3672211"/>
                  <a:pt x="5517031" y="3672211"/>
                </a:cubicBezTo>
                <a:cubicBezTo>
                  <a:pt x="5517031" y="3672211"/>
                  <a:pt x="5521637" y="3667605"/>
                  <a:pt x="5521637" y="3662998"/>
                </a:cubicBezTo>
                <a:cubicBezTo>
                  <a:pt x="5521637" y="3662998"/>
                  <a:pt x="5521637" y="3658393"/>
                  <a:pt x="5517031" y="3658392"/>
                </a:cubicBezTo>
                <a:cubicBezTo>
                  <a:pt x="5521637" y="3612337"/>
                  <a:pt x="5535454" y="3589308"/>
                  <a:pt x="5530848" y="3557068"/>
                </a:cubicBezTo>
                <a:cubicBezTo>
                  <a:pt x="5535454" y="3557068"/>
                  <a:pt x="5535454" y="3552463"/>
                  <a:pt x="5535454" y="3547857"/>
                </a:cubicBezTo>
                <a:cubicBezTo>
                  <a:pt x="5535454" y="3547857"/>
                  <a:pt x="5535454" y="3543250"/>
                  <a:pt x="5535454" y="3543250"/>
                </a:cubicBezTo>
                <a:cubicBezTo>
                  <a:pt x="5530848" y="3543251"/>
                  <a:pt x="5530848" y="3543251"/>
                  <a:pt x="5530848" y="3543251"/>
                </a:cubicBezTo>
                <a:cubicBezTo>
                  <a:pt x="5540059" y="3538645"/>
                  <a:pt x="5540059" y="3524828"/>
                  <a:pt x="5540059" y="3515617"/>
                </a:cubicBezTo>
                <a:cubicBezTo>
                  <a:pt x="5540059" y="3515617"/>
                  <a:pt x="5540059" y="3511011"/>
                  <a:pt x="5540059" y="3511011"/>
                </a:cubicBezTo>
                <a:cubicBezTo>
                  <a:pt x="5544665" y="3506406"/>
                  <a:pt x="5544665" y="3506406"/>
                  <a:pt x="5540059" y="3501800"/>
                </a:cubicBezTo>
                <a:cubicBezTo>
                  <a:pt x="5540059" y="3497194"/>
                  <a:pt x="5540059" y="3497194"/>
                  <a:pt x="5540059" y="3497194"/>
                </a:cubicBezTo>
                <a:cubicBezTo>
                  <a:pt x="5540059" y="3497194"/>
                  <a:pt x="5544665" y="3497193"/>
                  <a:pt x="5544665" y="3492589"/>
                </a:cubicBezTo>
                <a:cubicBezTo>
                  <a:pt x="5544665" y="3492589"/>
                  <a:pt x="5544665" y="3492589"/>
                  <a:pt x="5544664" y="3487983"/>
                </a:cubicBezTo>
                <a:cubicBezTo>
                  <a:pt x="5540059" y="3478770"/>
                  <a:pt x="5553877" y="3460349"/>
                  <a:pt x="5544665" y="3460349"/>
                </a:cubicBezTo>
                <a:cubicBezTo>
                  <a:pt x="5544665" y="3460349"/>
                  <a:pt x="5544665" y="3460349"/>
                  <a:pt x="5544665" y="3455742"/>
                </a:cubicBezTo>
                <a:cubicBezTo>
                  <a:pt x="5544665" y="3451137"/>
                  <a:pt x="5544665" y="3446532"/>
                  <a:pt x="5544665" y="3446532"/>
                </a:cubicBezTo>
                <a:cubicBezTo>
                  <a:pt x="5544665" y="3446532"/>
                  <a:pt x="5544665" y="3441926"/>
                  <a:pt x="5544665" y="3441926"/>
                </a:cubicBezTo>
                <a:cubicBezTo>
                  <a:pt x="5553877" y="3437319"/>
                  <a:pt x="5544665" y="3418896"/>
                  <a:pt x="5544665" y="3409686"/>
                </a:cubicBezTo>
                <a:cubicBezTo>
                  <a:pt x="5544665" y="3395869"/>
                  <a:pt x="5553877" y="3405080"/>
                  <a:pt x="5553876" y="3391263"/>
                </a:cubicBezTo>
                <a:cubicBezTo>
                  <a:pt x="5553876" y="3391263"/>
                  <a:pt x="5553877" y="3386657"/>
                  <a:pt x="5558482" y="3386658"/>
                </a:cubicBezTo>
                <a:cubicBezTo>
                  <a:pt x="5558482" y="3386658"/>
                  <a:pt x="5558482" y="3382052"/>
                  <a:pt x="5558482" y="3382052"/>
                </a:cubicBezTo>
                <a:cubicBezTo>
                  <a:pt x="5558482" y="3377445"/>
                  <a:pt x="5558482" y="3377445"/>
                  <a:pt x="5553877" y="3382052"/>
                </a:cubicBezTo>
                <a:cubicBezTo>
                  <a:pt x="5553877" y="3382052"/>
                  <a:pt x="5553877" y="3382052"/>
                  <a:pt x="5553877" y="3386657"/>
                </a:cubicBezTo>
                <a:cubicBezTo>
                  <a:pt x="5549271" y="3377446"/>
                  <a:pt x="5553877" y="3368235"/>
                  <a:pt x="5549271" y="3368235"/>
                </a:cubicBezTo>
                <a:cubicBezTo>
                  <a:pt x="5553876" y="3354418"/>
                  <a:pt x="5553877" y="3368235"/>
                  <a:pt x="5558482" y="3368235"/>
                </a:cubicBezTo>
                <a:lnTo>
                  <a:pt x="5562808" y="3372560"/>
                </a:lnTo>
                <a:lnTo>
                  <a:pt x="5561145" y="3398244"/>
                </a:lnTo>
                <a:cubicBezTo>
                  <a:pt x="5560497" y="3424367"/>
                  <a:pt x="5563088" y="3440774"/>
                  <a:pt x="5563087" y="3464954"/>
                </a:cubicBezTo>
                <a:cubicBezTo>
                  <a:pt x="5563087" y="3464954"/>
                  <a:pt x="5558482" y="3464953"/>
                  <a:pt x="5558481" y="3469560"/>
                </a:cubicBezTo>
                <a:cubicBezTo>
                  <a:pt x="5558481" y="3469560"/>
                  <a:pt x="5558482" y="3474166"/>
                  <a:pt x="5558482" y="3474166"/>
                </a:cubicBezTo>
                <a:cubicBezTo>
                  <a:pt x="5558482" y="3487983"/>
                  <a:pt x="5558482" y="3492588"/>
                  <a:pt x="5563088" y="3497193"/>
                </a:cubicBezTo>
                <a:cubicBezTo>
                  <a:pt x="5563088" y="3478771"/>
                  <a:pt x="5563088" y="3478771"/>
                  <a:pt x="5563088" y="3478771"/>
                </a:cubicBezTo>
                <a:cubicBezTo>
                  <a:pt x="5563088" y="3478771"/>
                  <a:pt x="5563088" y="3483376"/>
                  <a:pt x="5567694" y="3483377"/>
                </a:cubicBezTo>
                <a:cubicBezTo>
                  <a:pt x="5567694" y="3483377"/>
                  <a:pt x="5567694" y="3478771"/>
                  <a:pt x="5567694" y="3478771"/>
                </a:cubicBezTo>
                <a:cubicBezTo>
                  <a:pt x="5567694" y="3474165"/>
                  <a:pt x="5567694" y="3474165"/>
                  <a:pt x="5567694" y="3474165"/>
                </a:cubicBezTo>
                <a:cubicBezTo>
                  <a:pt x="5567694" y="3469560"/>
                  <a:pt x="5567694" y="3469560"/>
                  <a:pt x="5567694" y="3469560"/>
                </a:cubicBezTo>
                <a:cubicBezTo>
                  <a:pt x="5576904" y="3460349"/>
                  <a:pt x="5586117" y="3455743"/>
                  <a:pt x="5590722" y="3423503"/>
                </a:cubicBezTo>
                <a:cubicBezTo>
                  <a:pt x="5609145" y="3400474"/>
                  <a:pt x="5622963" y="3354418"/>
                  <a:pt x="5632173" y="3322178"/>
                </a:cubicBezTo>
                <a:cubicBezTo>
                  <a:pt x="5632173" y="3317572"/>
                  <a:pt x="5636779" y="3317572"/>
                  <a:pt x="5636779" y="3317572"/>
                </a:cubicBezTo>
                <a:cubicBezTo>
                  <a:pt x="5636779" y="3317572"/>
                  <a:pt x="5641385" y="3317572"/>
                  <a:pt x="5641385" y="3312967"/>
                </a:cubicBezTo>
                <a:cubicBezTo>
                  <a:pt x="5641385" y="3312967"/>
                  <a:pt x="5641385" y="3317572"/>
                  <a:pt x="5645991" y="3317572"/>
                </a:cubicBezTo>
                <a:cubicBezTo>
                  <a:pt x="5645991" y="3308361"/>
                  <a:pt x="5645991" y="3303754"/>
                  <a:pt x="5645991" y="3303754"/>
                </a:cubicBezTo>
                <a:cubicBezTo>
                  <a:pt x="5655203" y="3276121"/>
                  <a:pt x="5659808" y="3239275"/>
                  <a:pt x="5664414" y="3216247"/>
                </a:cubicBezTo>
                <a:cubicBezTo>
                  <a:pt x="5669019" y="3211641"/>
                  <a:pt x="5669019" y="3220853"/>
                  <a:pt x="5669019" y="3225458"/>
                </a:cubicBezTo>
                <a:cubicBezTo>
                  <a:pt x="5673625" y="3211641"/>
                  <a:pt x="5682837" y="3156373"/>
                  <a:pt x="5696654" y="3170190"/>
                </a:cubicBezTo>
                <a:cubicBezTo>
                  <a:pt x="5696654" y="3179401"/>
                  <a:pt x="5696654" y="3179401"/>
                  <a:pt x="5696654" y="3179401"/>
                </a:cubicBezTo>
                <a:cubicBezTo>
                  <a:pt x="5696654" y="3184006"/>
                  <a:pt x="5696654" y="3184006"/>
                  <a:pt x="5696654" y="3184006"/>
                </a:cubicBezTo>
                <a:cubicBezTo>
                  <a:pt x="5696654" y="3184006"/>
                  <a:pt x="5701259" y="3184007"/>
                  <a:pt x="5701258" y="3179401"/>
                </a:cubicBezTo>
                <a:cubicBezTo>
                  <a:pt x="5701259" y="3170190"/>
                  <a:pt x="5701259" y="3170190"/>
                  <a:pt x="5701259" y="3170190"/>
                </a:cubicBezTo>
                <a:cubicBezTo>
                  <a:pt x="5705864" y="3188612"/>
                  <a:pt x="5701259" y="3216247"/>
                  <a:pt x="5701259" y="3243881"/>
                </a:cubicBezTo>
                <a:cubicBezTo>
                  <a:pt x="5724288" y="3266910"/>
                  <a:pt x="5742711" y="3188613"/>
                  <a:pt x="5747317" y="3124133"/>
                </a:cubicBezTo>
                <a:cubicBezTo>
                  <a:pt x="5751923" y="3119527"/>
                  <a:pt x="5756529" y="3124133"/>
                  <a:pt x="5765738" y="3110316"/>
                </a:cubicBezTo>
                <a:cubicBezTo>
                  <a:pt x="5761134" y="3124133"/>
                  <a:pt x="5765739" y="3124133"/>
                  <a:pt x="5770345" y="3124132"/>
                </a:cubicBezTo>
                <a:cubicBezTo>
                  <a:pt x="5770345" y="3160979"/>
                  <a:pt x="5765739" y="3197823"/>
                  <a:pt x="5765739" y="3234670"/>
                </a:cubicBezTo>
                <a:cubicBezTo>
                  <a:pt x="5765739" y="3257698"/>
                  <a:pt x="5774951" y="3234670"/>
                  <a:pt x="5784163" y="3253092"/>
                </a:cubicBezTo>
                <a:cubicBezTo>
                  <a:pt x="5779557" y="3276120"/>
                  <a:pt x="5784163" y="3285332"/>
                  <a:pt x="5779557" y="3312966"/>
                </a:cubicBezTo>
                <a:cubicBezTo>
                  <a:pt x="5784163" y="3312967"/>
                  <a:pt x="5788768" y="3303755"/>
                  <a:pt x="5788769" y="3285331"/>
                </a:cubicBezTo>
                <a:cubicBezTo>
                  <a:pt x="5788769" y="3294544"/>
                  <a:pt x="5793374" y="3303755"/>
                  <a:pt x="5788769" y="3322177"/>
                </a:cubicBezTo>
                <a:cubicBezTo>
                  <a:pt x="5793374" y="3312966"/>
                  <a:pt x="5797980" y="3317571"/>
                  <a:pt x="5802585" y="3303754"/>
                </a:cubicBezTo>
                <a:cubicBezTo>
                  <a:pt x="5793373" y="3382052"/>
                  <a:pt x="5784163" y="3460348"/>
                  <a:pt x="5770345" y="3538644"/>
                </a:cubicBezTo>
                <a:cubicBezTo>
                  <a:pt x="5770345" y="3547857"/>
                  <a:pt x="5770345" y="3557068"/>
                  <a:pt x="5765739" y="3561673"/>
                </a:cubicBezTo>
                <a:cubicBezTo>
                  <a:pt x="5599934" y="4492024"/>
                  <a:pt x="4959738" y="5251963"/>
                  <a:pt x="4103074" y="5597389"/>
                </a:cubicBezTo>
                <a:cubicBezTo>
                  <a:pt x="4103074" y="5597389"/>
                  <a:pt x="4103074" y="5597389"/>
                  <a:pt x="4098468" y="5597390"/>
                </a:cubicBezTo>
                <a:cubicBezTo>
                  <a:pt x="4098468" y="5597390"/>
                  <a:pt x="4093862" y="5597390"/>
                  <a:pt x="4093862" y="5597390"/>
                </a:cubicBezTo>
                <a:cubicBezTo>
                  <a:pt x="4103074" y="5592785"/>
                  <a:pt x="4098468" y="5588179"/>
                  <a:pt x="4089256" y="5592785"/>
                </a:cubicBezTo>
                <a:cubicBezTo>
                  <a:pt x="4098468" y="5588179"/>
                  <a:pt x="4098468" y="5588179"/>
                  <a:pt x="4098468" y="5588179"/>
                </a:cubicBezTo>
                <a:cubicBezTo>
                  <a:pt x="4103075" y="5583573"/>
                  <a:pt x="4103075" y="5583573"/>
                  <a:pt x="4098468" y="5578967"/>
                </a:cubicBezTo>
                <a:cubicBezTo>
                  <a:pt x="4098468" y="5578967"/>
                  <a:pt x="4093862" y="5578967"/>
                  <a:pt x="4089257" y="5583573"/>
                </a:cubicBezTo>
                <a:cubicBezTo>
                  <a:pt x="4084652" y="5588179"/>
                  <a:pt x="4084652" y="5588179"/>
                  <a:pt x="4084652" y="5588179"/>
                </a:cubicBezTo>
                <a:cubicBezTo>
                  <a:pt x="4080045" y="5588179"/>
                  <a:pt x="4080045" y="5588179"/>
                  <a:pt x="4080045" y="5588179"/>
                </a:cubicBezTo>
                <a:cubicBezTo>
                  <a:pt x="4080046" y="5578967"/>
                  <a:pt x="4075439" y="5578967"/>
                  <a:pt x="4066228" y="5583573"/>
                </a:cubicBezTo>
                <a:cubicBezTo>
                  <a:pt x="4057016" y="5592785"/>
                  <a:pt x="4066228" y="5588179"/>
                  <a:pt x="4061622" y="5597390"/>
                </a:cubicBezTo>
                <a:cubicBezTo>
                  <a:pt x="4070834" y="5592785"/>
                  <a:pt x="4070834" y="5592785"/>
                  <a:pt x="4070834" y="5592785"/>
                </a:cubicBezTo>
                <a:cubicBezTo>
                  <a:pt x="4066228" y="5597390"/>
                  <a:pt x="4061622" y="5597390"/>
                  <a:pt x="4066228" y="5601996"/>
                </a:cubicBezTo>
                <a:cubicBezTo>
                  <a:pt x="4070834" y="5601996"/>
                  <a:pt x="4075440" y="5601996"/>
                  <a:pt x="4080045" y="5597390"/>
                </a:cubicBezTo>
                <a:cubicBezTo>
                  <a:pt x="4084651" y="5592785"/>
                  <a:pt x="4084651" y="5592785"/>
                  <a:pt x="4084651" y="5592785"/>
                </a:cubicBezTo>
                <a:cubicBezTo>
                  <a:pt x="4084651" y="5597389"/>
                  <a:pt x="4080045" y="5597390"/>
                  <a:pt x="4080045" y="5601996"/>
                </a:cubicBezTo>
                <a:cubicBezTo>
                  <a:pt x="4075440" y="5601996"/>
                  <a:pt x="4075440" y="5601996"/>
                  <a:pt x="4075440" y="5601996"/>
                </a:cubicBezTo>
                <a:cubicBezTo>
                  <a:pt x="4070834" y="5606602"/>
                  <a:pt x="4070834" y="5606602"/>
                  <a:pt x="4070834" y="5606602"/>
                </a:cubicBezTo>
                <a:cubicBezTo>
                  <a:pt x="4070834" y="5611207"/>
                  <a:pt x="4070834" y="5611207"/>
                  <a:pt x="4070834" y="5611207"/>
                </a:cubicBezTo>
                <a:cubicBezTo>
                  <a:pt x="4001748" y="5638841"/>
                  <a:pt x="3928056" y="5661870"/>
                  <a:pt x="3854364" y="5684898"/>
                </a:cubicBezTo>
                <a:cubicBezTo>
                  <a:pt x="3854364" y="5680293"/>
                  <a:pt x="3849759" y="5675687"/>
                  <a:pt x="3840547" y="5680293"/>
                </a:cubicBezTo>
                <a:cubicBezTo>
                  <a:pt x="3840547" y="5684898"/>
                  <a:pt x="3840547" y="5684898"/>
                  <a:pt x="3840547" y="5684898"/>
                </a:cubicBezTo>
                <a:cubicBezTo>
                  <a:pt x="3605655" y="5753984"/>
                  <a:pt x="3352341" y="5790829"/>
                  <a:pt x="3094420" y="5790829"/>
                </a:cubicBezTo>
                <a:cubicBezTo>
                  <a:pt x="2486465" y="5790829"/>
                  <a:pt x="1924566" y="5592785"/>
                  <a:pt x="1468600" y="5251963"/>
                </a:cubicBezTo>
                <a:cubicBezTo>
                  <a:pt x="1477811" y="5256569"/>
                  <a:pt x="1482417" y="5256568"/>
                  <a:pt x="1482417" y="5251963"/>
                </a:cubicBezTo>
                <a:cubicBezTo>
                  <a:pt x="1454783" y="5219723"/>
                  <a:pt x="1445571" y="5228935"/>
                  <a:pt x="1413332" y="5205906"/>
                </a:cubicBezTo>
                <a:cubicBezTo>
                  <a:pt x="1413332" y="5205906"/>
                  <a:pt x="1413332" y="5210512"/>
                  <a:pt x="1413332" y="5210512"/>
                </a:cubicBezTo>
                <a:cubicBezTo>
                  <a:pt x="1385697" y="5187484"/>
                  <a:pt x="1362668" y="5169061"/>
                  <a:pt x="1335034" y="5146032"/>
                </a:cubicBezTo>
                <a:cubicBezTo>
                  <a:pt x="1330428" y="5136821"/>
                  <a:pt x="1298188" y="5109187"/>
                  <a:pt x="1288976" y="5104580"/>
                </a:cubicBezTo>
                <a:cubicBezTo>
                  <a:pt x="1288976" y="5099975"/>
                  <a:pt x="1284370" y="5099975"/>
                  <a:pt x="1284370" y="5099975"/>
                </a:cubicBezTo>
                <a:cubicBezTo>
                  <a:pt x="1279765" y="5095370"/>
                  <a:pt x="1279765" y="5095370"/>
                  <a:pt x="1279765" y="5099975"/>
                </a:cubicBezTo>
                <a:cubicBezTo>
                  <a:pt x="1279765" y="5095370"/>
                  <a:pt x="1275160" y="5095369"/>
                  <a:pt x="1275160" y="5090764"/>
                </a:cubicBezTo>
                <a:cubicBezTo>
                  <a:pt x="1265948" y="5086158"/>
                  <a:pt x="1256737" y="5076947"/>
                  <a:pt x="1252130" y="5072341"/>
                </a:cubicBezTo>
                <a:cubicBezTo>
                  <a:pt x="1229102" y="5053918"/>
                  <a:pt x="1210679" y="5030890"/>
                  <a:pt x="1187651" y="5012467"/>
                </a:cubicBezTo>
                <a:cubicBezTo>
                  <a:pt x="1178439" y="5003256"/>
                  <a:pt x="1169228" y="4994044"/>
                  <a:pt x="1160017" y="4984833"/>
                </a:cubicBezTo>
                <a:cubicBezTo>
                  <a:pt x="1141593" y="4966409"/>
                  <a:pt x="1123170" y="4943382"/>
                  <a:pt x="1104748" y="4924959"/>
                </a:cubicBezTo>
                <a:cubicBezTo>
                  <a:pt x="1104748" y="4924959"/>
                  <a:pt x="1109354" y="4924959"/>
                  <a:pt x="1109354" y="4924959"/>
                </a:cubicBezTo>
                <a:cubicBezTo>
                  <a:pt x="1104748" y="4920353"/>
                  <a:pt x="1100142" y="4920353"/>
                  <a:pt x="1095536" y="4915748"/>
                </a:cubicBezTo>
                <a:cubicBezTo>
                  <a:pt x="1017238" y="4830542"/>
                  <a:pt x="944698" y="4740731"/>
                  <a:pt x="877915" y="4646315"/>
                </a:cubicBezTo>
                <a:lnTo>
                  <a:pt x="863038" y="4623799"/>
                </a:lnTo>
                <a:lnTo>
                  <a:pt x="798472" y="4539243"/>
                </a:lnTo>
                <a:lnTo>
                  <a:pt x="805376" y="4551898"/>
                </a:lnTo>
                <a:lnTo>
                  <a:pt x="787589" y="4524991"/>
                </a:lnTo>
                <a:lnTo>
                  <a:pt x="780720" y="4515996"/>
                </a:lnTo>
                <a:lnTo>
                  <a:pt x="763924" y="4501235"/>
                </a:lnTo>
                <a:cubicBezTo>
                  <a:pt x="768530" y="4519658"/>
                  <a:pt x="786953" y="4547292"/>
                  <a:pt x="800770" y="4570321"/>
                </a:cubicBezTo>
                <a:cubicBezTo>
                  <a:pt x="819192" y="4593349"/>
                  <a:pt x="833009" y="4611772"/>
                  <a:pt x="842221" y="4611772"/>
                </a:cubicBezTo>
                <a:cubicBezTo>
                  <a:pt x="833010" y="4593349"/>
                  <a:pt x="819193" y="4574925"/>
                  <a:pt x="809982" y="4556504"/>
                </a:cubicBezTo>
                <a:cubicBezTo>
                  <a:pt x="837616" y="4602561"/>
                  <a:pt x="869856" y="4648618"/>
                  <a:pt x="902096" y="4699280"/>
                </a:cubicBezTo>
                <a:cubicBezTo>
                  <a:pt x="902096" y="4717703"/>
                  <a:pt x="929729" y="4754548"/>
                  <a:pt x="957364" y="4777577"/>
                </a:cubicBezTo>
                <a:cubicBezTo>
                  <a:pt x="971182" y="4796000"/>
                  <a:pt x="989604" y="4819028"/>
                  <a:pt x="994210" y="4832845"/>
                </a:cubicBezTo>
                <a:cubicBezTo>
                  <a:pt x="1003422" y="4832845"/>
                  <a:pt x="1012633" y="4846662"/>
                  <a:pt x="1021844" y="4855874"/>
                </a:cubicBezTo>
                <a:cubicBezTo>
                  <a:pt x="1606771" y="5560545"/>
                  <a:pt x="2532522" y="5956634"/>
                  <a:pt x="3504329" y="5818463"/>
                </a:cubicBezTo>
                <a:cubicBezTo>
                  <a:pt x="3895816" y="5763195"/>
                  <a:pt x="4255062" y="5629630"/>
                  <a:pt x="4568253" y="5431585"/>
                </a:cubicBezTo>
                <a:cubicBezTo>
                  <a:pt x="5277533" y="4984833"/>
                  <a:pt x="5756529" y="4224894"/>
                  <a:pt x="5830220" y="3372841"/>
                </a:cubicBezTo>
                <a:cubicBezTo>
                  <a:pt x="5834825" y="3312967"/>
                  <a:pt x="5839431" y="3257697"/>
                  <a:pt x="5839431" y="3197824"/>
                </a:cubicBezTo>
                <a:cubicBezTo>
                  <a:pt x="5839431" y="3197824"/>
                  <a:pt x="5844037" y="3197824"/>
                  <a:pt x="5844037" y="3193218"/>
                </a:cubicBezTo>
                <a:cubicBezTo>
                  <a:pt x="5844037" y="3179400"/>
                  <a:pt x="5844037" y="3179400"/>
                  <a:pt x="5844037" y="3179400"/>
                </a:cubicBezTo>
                <a:cubicBezTo>
                  <a:pt x="5844037" y="3179400"/>
                  <a:pt x="5844037" y="3174796"/>
                  <a:pt x="5839431" y="3174796"/>
                </a:cubicBezTo>
                <a:lnTo>
                  <a:pt x="5839431" y="3045835"/>
                </a:lnTo>
                <a:cubicBezTo>
                  <a:pt x="5834825" y="2944511"/>
                  <a:pt x="5825614" y="2847792"/>
                  <a:pt x="5811797" y="2746466"/>
                </a:cubicBezTo>
                <a:cubicBezTo>
                  <a:pt x="5765739" y="2419461"/>
                  <a:pt x="5664414" y="2110880"/>
                  <a:pt x="5512425" y="1834539"/>
                </a:cubicBezTo>
                <a:cubicBezTo>
                  <a:pt x="5434129" y="1677946"/>
                  <a:pt x="5332802" y="1525958"/>
                  <a:pt x="5222265" y="1383181"/>
                </a:cubicBezTo>
                <a:cubicBezTo>
                  <a:pt x="5226870" y="1387787"/>
                  <a:pt x="5226870" y="1387787"/>
                  <a:pt x="5231476" y="1387787"/>
                </a:cubicBezTo>
                <a:cubicBezTo>
                  <a:pt x="5222266" y="1373970"/>
                  <a:pt x="5199236" y="1346336"/>
                  <a:pt x="5180813" y="1323307"/>
                </a:cubicBezTo>
                <a:cubicBezTo>
                  <a:pt x="5166997" y="1309491"/>
                  <a:pt x="5157784" y="1295673"/>
                  <a:pt x="5148573" y="1291067"/>
                </a:cubicBezTo>
                <a:cubicBezTo>
                  <a:pt x="5116333" y="1258828"/>
                  <a:pt x="5084093" y="1221982"/>
                  <a:pt x="5051854" y="1189742"/>
                </a:cubicBezTo>
                <a:cubicBezTo>
                  <a:pt x="5042641" y="1175925"/>
                  <a:pt x="5028824" y="1162108"/>
                  <a:pt x="5015007" y="1152898"/>
                </a:cubicBezTo>
                <a:cubicBezTo>
                  <a:pt x="4909075" y="1042360"/>
                  <a:pt x="4789327" y="945640"/>
                  <a:pt x="4660366" y="853527"/>
                </a:cubicBezTo>
                <a:cubicBezTo>
                  <a:pt x="4701818" y="876555"/>
                  <a:pt x="4743269" y="899584"/>
                  <a:pt x="4775510" y="918006"/>
                </a:cubicBezTo>
                <a:cubicBezTo>
                  <a:pt x="4775509" y="927218"/>
                  <a:pt x="4793932" y="936429"/>
                  <a:pt x="4793932" y="941035"/>
                </a:cubicBezTo>
                <a:cubicBezTo>
                  <a:pt x="4830778" y="964063"/>
                  <a:pt x="4872230" y="1000909"/>
                  <a:pt x="4909076" y="1014726"/>
                </a:cubicBezTo>
                <a:cubicBezTo>
                  <a:pt x="4895258" y="1000909"/>
                  <a:pt x="4876835" y="982486"/>
                  <a:pt x="4881441" y="973275"/>
                </a:cubicBezTo>
                <a:cubicBezTo>
                  <a:pt x="4858412" y="954852"/>
                  <a:pt x="4803145" y="913402"/>
                  <a:pt x="4784721" y="908795"/>
                </a:cubicBezTo>
                <a:cubicBezTo>
                  <a:pt x="4775510" y="899584"/>
                  <a:pt x="4770904" y="890372"/>
                  <a:pt x="4766298" y="885767"/>
                </a:cubicBezTo>
                <a:cubicBezTo>
                  <a:pt x="4738664" y="867344"/>
                  <a:pt x="4715635" y="858132"/>
                  <a:pt x="4688002" y="844315"/>
                </a:cubicBezTo>
                <a:cubicBezTo>
                  <a:pt x="4669578" y="830498"/>
                  <a:pt x="4637338" y="802864"/>
                  <a:pt x="4614310" y="789047"/>
                </a:cubicBezTo>
                <a:cubicBezTo>
                  <a:pt x="4605099" y="784440"/>
                  <a:pt x="4600493" y="789047"/>
                  <a:pt x="4591281" y="784440"/>
                </a:cubicBezTo>
                <a:cubicBezTo>
                  <a:pt x="4582069" y="779836"/>
                  <a:pt x="4568253" y="761413"/>
                  <a:pt x="4559041" y="756807"/>
                </a:cubicBezTo>
                <a:cubicBezTo>
                  <a:pt x="4531406" y="738383"/>
                  <a:pt x="4517589" y="738384"/>
                  <a:pt x="4517589" y="729172"/>
                </a:cubicBezTo>
                <a:cubicBezTo>
                  <a:pt x="4499166" y="724567"/>
                  <a:pt x="4471531" y="710750"/>
                  <a:pt x="4462320" y="719962"/>
                </a:cubicBezTo>
                <a:cubicBezTo>
                  <a:pt x="4480744" y="724567"/>
                  <a:pt x="4476138" y="729173"/>
                  <a:pt x="4476137" y="733778"/>
                </a:cubicBezTo>
                <a:cubicBezTo>
                  <a:pt x="4070834" y="494283"/>
                  <a:pt x="3601051" y="356112"/>
                  <a:pt x="3094419" y="356112"/>
                </a:cubicBezTo>
                <a:close/>
                <a:moveTo>
                  <a:pt x="3194685" y="0"/>
                </a:moveTo>
                <a:cubicBezTo>
                  <a:pt x="3253969" y="5737"/>
                  <a:pt x="3313252" y="11474"/>
                  <a:pt x="3374449" y="19122"/>
                </a:cubicBezTo>
                <a:cubicBezTo>
                  <a:pt x="3867844" y="86051"/>
                  <a:pt x="4324902" y="258153"/>
                  <a:pt x="4745625" y="523954"/>
                </a:cubicBezTo>
                <a:cubicBezTo>
                  <a:pt x="4998059" y="682671"/>
                  <a:pt x="5217983" y="879633"/>
                  <a:pt x="5390097" y="1124399"/>
                </a:cubicBezTo>
                <a:cubicBezTo>
                  <a:pt x="5457031" y="1218099"/>
                  <a:pt x="5539263" y="1298413"/>
                  <a:pt x="5604284" y="1394025"/>
                </a:cubicBezTo>
                <a:cubicBezTo>
                  <a:pt x="5632969" y="1439918"/>
                  <a:pt x="5659743" y="1487724"/>
                  <a:pt x="5678867" y="1539355"/>
                </a:cubicBezTo>
                <a:cubicBezTo>
                  <a:pt x="5715202" y="1636879"/>
                  <a:pt x="5763010" y="1728667"/>
                  <a:pt x="5810821" y="1820455"/>
                </a:cubicBezTo>
                <a:cubicBezTo>
                  <a:pt x="5816558" y="1799420"/>
                  <a:pt x="5801259" y="1722930"/>
                  <a:pt x="5785960" y="1688511"/>
                </a:cubicBezTo>
                <a:cubicBezTo>
                  <a:pt x="5831857" y="1715281"/>
                  <a:pt x="5952337" y="2005942"/>
                  <a:pt x="5959987" y="2107291"/>
                </a:cubicBezTo>
                <a:cubicBezTo>
                  <a:pt x="5937038" y="2097729"/>
                  <a:pt x="5923651" y="2078606"/>
                  <a:pt x="5902615" y="2063309"/>
                </a:cubicBezTo>
                <a:cubicBezTo>
                  <a:pt x="5900703" y="2113027"/>
                  <a:pt x="5921739" y="2153185"/>
                  <a:pt x="5937038" y="2193342"/>
                </a:cubicBezTo>
                <a:cubicBezTo>
                  <a:pt x="5940863" y="2200990"/>
                  <a:pt x="5946599" y="2204814"/>
                  <a:pt x="5954249" y="2199078"/>
                </a:cubicBezTo>
                <a:cubicBezTo>
                  <a:pt x="5986759" y="2176132"/>
                  <a:pt x="5994408" y="2200991"/>
                  <a:pt x="6000147" y="2223938"/>
                </a:cubicBezTo>
                <a:cubicBezTo>
                  <a:pt x="6028832" y="2334848"/>
                  <a:pt x="6055605" y="2445757"/>
                  <a:pt x="6076641" y="2558579"/>
                </a:cubicBezTo>
                <a:cubicBezTo>
                  <a:pt x="6095765" y="2654192"/>
                  <a:pt x="6103415" y="2749803"/>
                  <a:pt x="6099590" y="2847329"/>
                </a:cubicBezTo>
                <a:cubicBezTo>
                  <a:pt x="6097678" y="2854978"/>
                  <a:pt x="6097678" y="2862627"/>
                  <a:pt x="6097678" y="2870275"/>
                </a:cubicBezTo>
                <a:cubicBezTo>
                  <a:pt x="6095764" y="2881749"/>
                  <a:pt x="6093853" y="2891310"/>
                  <a:pt x="6080467" y="2893222"/>
                </a:cubicBezTo>
                <a:cubicBezTo>
                  <a:pt x="6065167" y="2895135"/>
                  <a:pt x="6061343" y="2883661"/>
                  <a:pt x="6059431" y="2872188"/>
                </a:cubicBezTo>
                <a:cubicBezTo>
                  <a:pt x="6055605" y="2845416"/>
                  <a:pt x="6053693" y="2818644"/>
                  <a:pt x="6049869" y="2791874"/>
                </a:cubicBezTo>
                <a:cubicBezTo>
                  <a:pt x="6047956" y="2782312"/>
                  <a:pt x="6044131" y="2772751"/>
                  <a:pt x="6038394" y="2763190"/>
                </a:cubicBezTo>
                <a:cubicBezTo>
                  <a:pt x="6025007" y="2795698"/>
                  <a:pt x="6026920" y="2828206"/>
                  <a:pt x="6032657" y="2860714"/>
                </a:cubicBezTo>
                <a:cubicBezTo>
                  <a:pt x="6059431" y="3019429"/>
                  <a:pt x="6074729" y="3180059"/>
                  <a:pt x="6067080" y="3340687"/>
                </a:cubicBezTo>
                <a:cubicBezTo>
                  <a:pt x="6059431" y="3541471"/>
                  <a:pt x="6002059" y="3730784"/>
                  <a:pt x="5937038" y="3920096"/>
                </a:cubicBezTo>
                <a:cubicBezTo>
                  <a:pt x="5824207" y="4245178"/>
                  <a:pt x="5678867" y="4553048"/>
                  <a:pt x="5464680" y="4824587"/>
                </a:cubicBezTo>
                <a:cubicBezTo>
                  <a:pt x="5216071" y="5136282"/>
                  <a:pt x="4915827" y="5382962"/>
                  <a:pt x="4563949" y="5570361"/>
                </a:cubicBezTo>
                <a:cubicBezTo>
                  <a:pt x="4439644" y="5635378"/>
                  <a:pt x="4321078" y="5713780"/>
                  <a:pt x="4183385" y="5752024"/>
                </a:cubicBezTo>
                <a:cubicBezTo>
                  <a:pt x="3831507" y="5847636"/>
                  <a:pt x="3477717" y="5935600"/>
                  <a:pt x="3110540" y="5948985"/>
                </a:cubicBezTo>
                <a:cubicBezTo>
                  <a:pt x="2917390" y="5956634"/>
                  <a:pt x="2726152" y="5937512"/>
                  <a:pt x="2534914" y="5910740"/>
                </a:cubicBezTo>
                <a:cubicBezTo>
                  <a:pt x="2469893" y="5903091"/>
                  <a:pt x="2404872" y="5889706"/>
                  <a:pt x="2339851" y="5878232"/>
                </a:cubicBezTo>
                <a:cubicBezTo>
                  <a:pt x="2313079" y="5872496"/>
                  <a:pt x="2284392" y="5864846"/>
                  <a:pt x="2259531" y="5851461"/>
                </a:cubicBezTo>
                <a:cubicBezTo>
                  <a:pt x="2225108" y="5832339"/>
                  <a:pt x="2186861" y="5824690"/>
                  <a:pt x="2146701" y="5830426"/>
                </a:cubicBezTo>
                <a:cubicBezTo>
                  <a:pt x="2123752" y="5834251"/>
                  <a:pt x="2106540" y="5828514"/>
                  <a:pt x="2096979" y="5805567"/>
                </a:cubicBezTo>
                <a:cubicBezTo>
                  <a:pt x="2085504" y="5778796"/>
                  <a:pt x="2064468" y="5767321"/>
                  <a:pt x="2035784" y="5767322"/>
                </a:cubicBezTo>
                <a:cubicBezTo>
                  <a:pt x="1991798" y="5767322"/>
                  <a:pt x="1951638" y="5752024"/>
                  <a:pt x="1913390" y="5730990"/>
                </a:cubicBezTo>
                <a:cubicBezTo>
                  <a:pt x="1846457" y="5694657"/>
                  <a:pt x="1779524" y="5656412"/>
                  <a:pt x="1710678" y="5623904"/>
                </a:cubicBezTo>
                <a:cubicBezTo>
                  <a:pt x="1509878" y="5530204"/>
                  <a:pt x="1345413" y="5384874"/>
                  <a:pt x="1179037" y="5243368"/>
                </a:cubicBezTo>
                <a:cubicBezTo>
                  <a:pt x="1073855" y="5153493"/>
                  <a:pt x="968674" y="5065529"/>
                  <a:pt x="876880" y="4960356"/>
                </a:cubicBezTo>
                <a:cubicBezTo>
                  <a:pt x="871142" y="4952707"/>
                  <a:pt x="863492" y="4945058"/>
                  <a:pt x="857756" y="4937409"/>
                </a:cubicBezTo>
                <a:cubicBezTo>
                  <a:pt x="846281" y="4924023"/>
                  <a:pt x="852019" y="4910638"/>
                  <a:pt x="863492" y="4901077"/>
                </a:cubicBezTo>
                <a:cubicBezTo>
                  <a:pt x="876880" y="4891515"/>
                  <a:pt x="882617" y="4902989"/>
                  <a:pt x="890267" y="4912550"/>
                </a:cubicBezTo>
                <a:cubicBezTo>
                  <a:pt x="936164" y="4968005"/>
                  <a:pt x="985885" y="5021548"/>
                  <a:pt x="1043257" y="5067442"/>
                </a:cubicBezTo>
                <a:cubicBezTo>
                  <a:pt x="1052819" y="5075091"/>
                  <a:pt x="1062381" y="5084652"/>
                  <a:pt x="1075769" y="5086564"/>
                </a:cubicBezTo>
                <a:cubicBezTo>
                  <a:pt x="1077680" y="5086564"/>
                  <a:pt x="1083417" y="5088476"/>
                  <a:pt x="1083416" y="5086564"/>
                </a:cubicBezTo>
                <a:cubicBezTo>
                  <a:pt x="1087243" y="5082740"/>
                  <a:pt x="1083417" y="5080827"/>
                  <a:pt x="1079592" y="5080827"/>
                </a:cubicBezTo>
                <a:cubicBezTo>
                  <a:pt x="989710" y="4979479"/>
                  <a:pt x="894092" y="4883866"/>
                  <a:pt x="808035" y="4780605"/>
                </a:cubicBezTo>
                <a:cubicBezTo>
                  <a:pt x="781261" y="4748097"/>
                  <a:pt x="756400" y="4715589"/>
                  <a:pt x="727714" y="4683081"/>
                </a:cubicBezTo>
                <a:cubicBezTo>
                  <a:pt x="721976" y="4675432"/>
                  <a:pt x="718153" y="4663959"/>
                  <a:pt x="699029" y="4663959"/>
                </a:cubicBezTo>
                <a:cubicBezTo>
                  <a:pt x="733452" y="4727063"/>
                  <a:pt x="796560" y="4771044"/>
                  <a:pt x="786998" y="4851358"/>
                </a:cubicBezTo>
                <a:cubicBezTo>
                  <a:pt x="591935" y="4629538"/>
                  <a:pt x="444682" y="4382859"/>
                  <a:pt x="341414" y="4105584"/>
                </a:cubicBezTo>
                <a:cubicBezTo>
                  <a:pt x="368186" y="4111321"/>
                  <a:pt x="373924" y="4134267"/>
                  <a:pt x="383486" y="4153390"/>
                </a:cubicBezTo>
                <a:cubicBezTo>
                  <a:pt x="393047" y="4174425"/>
                  <a:pt x="402609" y="4193547"/>
                  <a:pt x="417908" y="4210757"/>
                </a:cubicBezTo>
                <a:cubicBezTo>
                  <a:pt x="440857" y="4266211"/>
                  <a:pt x="467631" y="4319755"/>
                  <a:pt x="502054" y="4365649"/>
                </a:cubicBezTo>
                <a:cubicBezTo>
                  <a:pt x="505878" y="4363737"/>
                  <a:pt x="509704" y="4361824"/>
                  <a:pt x="513529" y="4359912"/>
                </a:cubicBezTo>
                <a:cubicBezTo>
                  <a:pt x="484842" y="4308282"/>
                  <a:pt x="456157" y="4256651"/>
                  <a:pt x="425558" y="4205021"/>
                </a:cubicBezTo>
                <a:cubicBezTo>
                  <a:pt x="343326" y="3994674"/>
                  <a:pt x="261094" y="3784326"/>
                  <a:pt x="213284" y="3562506"/>
                </a:cubicBezTo>
                <a:cubicBezTo>
                  <a:pt x="117665" y="3101657"/>
                  <a:pt x="132963" y="2646543"/>
                  <a:pt x="255357" y="2193342"/>
                </a:cubicBezTo>
                <a:cubicBezTo>
                  <a:pt x="278305" y="2107291"/>
                  <a:pt x="291691" y="2021240"/>
                  <a:pt x="329939" y="1940925"/>
                </a:cubicBezTo>
                <a:cubicBezTo>
                  <a:pt x="333764" y="1933277"/>
                  <a:pt x="333763" y="1923716"/>
                  <a:pt x="345237" y="1921803"/>
                </a:cubicBezTo>
                <a:cubicBezTo>
                  <a:pt x="354799" y="1923716"/>
                  <a:pt x="352888" y="1931364"/>
                  <a:pt x="350976" y="1935188"/>
                </a:cubicBezTo>
                <a:cubicBezTo>
                  <a:pt x="259180" y="2204815"/>
                  <a:pt x="224757" y="2484003"/>
                  <a:pt x="197985" y="2765101"/>
                </a:cubicBezTo>
                <a:cubicBezTo>
                  <a:pt x="182686" y="2912345"/>
                  <a:pt x="197985" y="3059587"/>
                  <a:pt x="205635" y="3206829"/>
                </a:cubicBezTo>
                <a:cubicBezTo>
                  <a:pt x="207547" y="3224040"/>
                  <a:pt x="207546" y="3243163"/>
                  <a:pt x="207547" y="3260373"/>
                </a:cubicBezTo>
                <a:cubicBezTo>
                  <a:pt x="209458" y="3269934"/>
                  <a:pt x="201810" y="3283319"/>
                  <a:pt x="219021" y="3283319"/>
                </a:cubicBezTo>
                <a:cubicBezTo>
                  <a:pt x="236232" y="3283319"/>
                  <a:pt x="234320" y="3271845"/>
                  <a:pt x="234319" y="3258461"/>
                </a:cubicBezTo>
                <a:cubicBezTo>
                  <a:pt x="226670" y="3189620"/>
                  <a:pt x="220934" y="3118867"/>
                  <a:pt x="219021" y="3050026"/>
                </a:cubicBezTo>
                <a:cubicBezTo>
                  <a:pt x="207547" y="2474440"/>
                  <a:pt x="333764" y="1937101"/>
                  <a:pt x="656957" y="1455216"/>
                </a:cubicBezTo>
                <a:cubicBezTo>
                  <a:pt x="658869" y="1451392"/>
                  <a:pt x="660782" y="1445655"/>
                  <a:pt x="664606" y="1443743"/>
                </a:cubicBezTo>
                <a:cubicBezTo>
                  <a:pt x="666518" y="1441832"/>
                  <a:pt x="670343" y="1441831"/>
                  <a:pt x="677992" y="1439918"/>
                </a:cubicBezTo>
                <a:cubicBezTo>
                  <a:pt x="660780" y="1476251"/>
                  <a:pt x="647394" y="1508759"/>
                  <a:pt x="628271" y="1541267"/>
                </a:cubicBezTo>
                <a:cubicBezTo>
                  <a:pt x="486755" y="1784122"/>
                  <a:pt x="404522" y="2051836"/>
                  <a:pt x="320376" y="2319550"/>
                </a:cubicBezTo>
                <a:cubicBezTo>
                  <a:pt x="310816" y="2350145"/>
                  <a:pt x="310816" y="2382654"/>
                  <a:pt x="306992" y="2413250"/>
                </a:cubicBezTo>
                <a:cubicBezTo>
                  <a:pt x="306992" y="2420899"/>
                  <a:pt x="301253" y="2432372"/>
                  <a:pt x="314640" y="2434283"/>
                </a:cubicBezTo>
                <a:cubicBezTo>
                  <a:pt x="324202" y="2436196"/>
                  <a:pt x="329939" y="2428548"/>
                  <a:pt x="335676" y="2420899"/>
                </a:cubicBezTo>
                <a:cubicBezTo>
                  <a:pt x="341413" y="2411337"/>
                  <a:pt x="349062" y="2399863"/>
                  <a:pt x="356712" y="2392215"/>
                </a:cubicBezTo>
                <a:lnTo>
                  <a:pt x="350263" y="2447349"/>
                </a:lnTo>
                <a:lnTo>
                  <a:pt x="364870" y="2370176"/>
                </a:lnTo>
                <a:cubicBezTo>
                  <a:pt x="407674" y="2199598"/>
                  <a:pt x="466786" y="2037350"/>
                  <a:pt x="541943" y="1882854"/>
                </a:cubicBezTo>
                <a:lnTo>
                  <a:pt x="564586" y="1841828"/>
                </a:lnTo>
                <a:lnTo>
                  <a:pt x="591636" y="1777608"/>
                </a:lnTo>
                <a:cubicBezTo>
                  <a:pt x="628151" y="1701298"/>
                  <a:pt x="668430" y="1626362"/>
                  <a:pt x="712415" y="1552740"/>
                </a:cubicBezTo>
                <a:cubicBezTo>
                  <a:pt x="716241" y="1547004"/>
                  <a:pt x="720065" y="1545092"/>
                  <a:pt x="727714" y="1541267"/>
                </a:cubicBezTo>
                <a:lnTo>
                  <a:pt x="682530" y="1633942"/>
                </a:lnTo>
                <a:lnTo>
                  <a:pt x="815288" y="1442050"/>
                </a:lnTo>
                <a:cubicBezTo>
                  <a:pt x="891307" y="1344396"/>
                  <a:pt x="957828" y="1238092"/>
                  <a:pt x="1054385" y="1157035"/>
                </a:cubicBezTo>
                <a:cubicBezTo>
                  <a:pt x="1301922" y="951596"/>
                  <a:pt x="1553790" y="751597"/>
                  <a:pt x="1843678" y="606577"/>
                </a:cubicBezTo>
                <a:lnTo>
                  <a:pt x="1922812" y="569857"/>
                </a:lnTo>
                <a:lnTo>
                  <a:pt x="1943510" y="554072"/>
                </a:lnTo>
                <a:cubicBezTo>
                  <a:pt x="1953550" y="548335"/>
                  <a:pt x="1964068" y="544033"/>
                  <a:pt x="1974586" y="541165"/>
                </a:cubicBezTo>
                <a:cubicBezTo>
                  <a:pt x="2066381" y="509613"/>
                  <a:pt x="2157099" y="469455"/>
                  <a:pt x="2253196" y="444895"/>
                </a:cubicBezTo>
                <a:lnTo>
                  <a:pt x="2279666" y="439914"/>
                </a:lnTo>
                <a:lnTo>
                  <a:pt x="2319798" y="426779"/>
                </a:lnTo>
                <a:lnTo>
                  <a:pt x="2345463" y="419889"/>
                </a:lnTo>
                <a:lnTo>
                  <a:pt x="2342301" y="416361"/>
                </a:lnTo>
                <a:cubicBezTo>
                  <a:pt x="2331723" y="409818"/>
                  <a:pt x="2317381" y="411610"/>
                  <a:pt x="2307340" y="401571"/>
                </a:cubicBezTo>
                <a:cubicBezTo>
                  <a:pt x="2349413" y="380536"/>
                  <a:pt x="2393398" y="370975"/>
                  <a:pt x="2437382" y="363326"/>
                </a:cubicBezTo>
                <a:cubicBezTo>
                  <a:pt x="2741451" y="305959"/>
                  <a:pt x="3045519" y="277274"/>
                  <a:pt x="3353412" y="315520"/>
                </a:cubicBezTo>
                <a:cubicBezTo>
                  <a:pt x="3569511" y="344204"/>
                  <a:pt x="3779874" y="393922"/>
                  <a:pt x="3980673" y="476148"/>
                </a:cubicBezTo>
                <a:cubicBezTo>
                  <a:pt x="4041869" y="501007"/>
                  <a:pt x="4093504" y="541165"/>
                  <a:pt x="4160437" y="550726"/>
                </a:cubicBezTo>
                <a:cubicBezTo>
                  <a:pt x="4177649" y="552638"/>
                  <a:pt x="4198684" y="562198"/>
                  <a:pt x="4204422" y="535427"/>
                </a:cubicBezTo>
                <a:cubicBezTo>
                  <a:pt x="4212071" y="508656"/>
                  <a:pt x="4187211" y="512481"/>
                  <a:pt x="4171911" y="504832"/>
                </a:cubicBezTo>
                <a:cubicBezTo>
                  <a:pt x="4152787" y="499094"/>
                  <a:pt x="4127926" y="495271"/>
                  <a:pt x="4116452" y="468499"/>
                </a:cubicBezTo>
                <a:cubicBezTo>
                  <a:pt x="4236932" y="481885"/>
                  <a:pt x="4338289" y="539252"/>
                  <a:pt x="4441557" y="585145"/>
                </a:cubicBezTo>
                <a:cubicBezTo>
                  <a:pt x="4502753" y="617653"/>
                  <a:pt x="4554387" y="663548"/>
                  <a:pt x="4619408" y="688407"/>
                </a:cubicBezTo>
                <a:cubicBezTo>
                  <a:pt x="4569686" y="640601"/>
                  <a:pt x="4510403" y="611918"/>
                  <a:pt x="4451119" y="577496"/>
                </a:cubicBezTo>
                <a:cubicBezTo>
                  <a:pt x="4372711" y="523954"/>
                  <a:pt x="4282829" y="489534"/>
                  <a:pt x="4192947" y="455114"/>
                </a:cubicBezTo>
                <a:cubicBezTo>
                  <a:pt x="3948163" y="361414"/>
                  <a:pt x="3697641" y="284924"/>
                  <a:pt x="3437557" y="242855"/>
                </a:cubicBezTo>
                <a:cubicBezTo>
                  <a:pt x="3405047" y="239030"/>
                  <a:pt x="3370624" y="229468"/>
                  <a:pt x="3336201" y="235206"/>
                </a:cubicBezTo>
                <a:cubicBezTo>
                  <a:pt x="3336202" y="256241"/>
                  <a:pt x="3353413" y="252416"/>
                  <a:pt x="3364887" y="254328"/>
                </a:cubicBezTo>
                <a:cubicBezTo>
                  <a:pt x="3584811" y="284923"/>
                  <a:pt x="3800909" y="336555"/>
                  <a:pt x="4011271" y="414957"/>
                </a:cubicBezTo>
                <a:cubicBezTo>
                  <a:pt x="4022745" y="418781"/>
                  <a:pt x="4045694" y="416869"/>
                  <a:pt x="4039957" y="435991"/>
                </a:cubicBezTo>
                <a:cubicBezTo>
                  <a:pt x="4034220" y="455114"/>
                  <a:pt x="4013184" y="449377"/>
                  <a:pt x="3999798" y="443640"/>
                </a:cubicBezTo>
                <a:cubicBezTo>
                  <a:pt x="3932864" y="420693"/>
                  <a:pt x="3867843" y="390097"/>
                  <a:pt x="3797085" y="372886"/>
                </a:cubicBezTo>
                <a:cubicBezTo>
                  <a:pt x="3491104" y="300222"/>
                  <a:pt x="3183211" y="246679"/>
                  <a:pt x="2867668" y="271538"/>
                </a:cubicBezTo>
                <a:cubicBezTo>
                  <a:pt x="2622883" y="290660"/>
                  <a:pt x="2383836" y="346116"/>
                  <a:pt x="2150525" y="420693"/>
                </a:cubicBezTo>
                <a:cubicBezTo>
                  <a:pt x="2102716" y="435991"/>
                  <a:pt x="2052994" y="451289"/>
                  <a:pt x="2003272" y="458938"/>
                </a:cubicBezTo>
                <a:cubicBezTo>
                  <a:pt x="2358975" y="304046"/>
                  <a:pt x="2733801" y="225645"/>
                  <a:pt x="3127752" y="227557"/>
                </a:cubicBezTo>
                <a:cubicBezTo>
                  <a:pt x="3114365" y="204610"/>
                  <a:pt x="3091416" y="214171"/>
                  <a:pt x="3066554" y="198873"/>
                </a:cubicBezTo>
                <a:cubicBezTo>
                  <a:pt x="3135401" y="198873"/>
                  <a:pt x="3194685" y="198872"/>
                  <a:pt x="3252056" y="204609"/>
                </a:cubicBezTo>
                <a:cubicBezTo>
                  <a:pt x="3338114" y="214171"/>
                  <a:pt x="3424170" y="225645"/>
                  <a:pt x="3512140" y="233294"/>
                </a:cubicBezTo>
                <a:cubicBezTo>
                  <a:pt x="3517877" y="235206"/>
                  <a:pt x="3531264" y="242855"/>
                  <a:pt x="3533176" y="229469"/>
                </a:cubicBezTo>
                <a:cubicBezTo>
                  <a:pt x="3537001" y="217995"/>
                  <a:pt x="3523614" y="217996"/>
                  <a:pt x="3515965" y="216083"/>
                </a:cubicBezTo>
                <a:cubicBezTo>
                  <a:pt x="3408871" y="195049"/>
                  <a:pt x="3305603" y="166365"/>
                  <a:pt x="3194685" y="175926"/>
                </a:cubicBezTo>
                <a:cubicBezTo>
                  <a:pt x="3169824" y="179751"/>
                  <a:pt x="3143051" y="166365"/>
                  <a:pt x="3116277" y="162541"/>
                </a:cubicBezTo>
                <a:cubicBezTo>
                  <a:pt x="3005359" y="143418"/>
                  <a:pt x="2896354" y="166365"/>
                  <a:pt x="2785435" y="177838"/>
                </a:cubicBezTo>
                <a:cubicBezTo>
                  <a:pt x="2538738" y="206522"/>
                  <a:pt x="2297779" y="256241"/>
                  <a:pt x="2062556" y="332730"/>
                </a:cubicBezTo>
                <a:cubicBezTo>
                  <a:pt x="1915303" y="378624"/>
                  <a:pt x="1781436" y="457026"/>
                  <a:pt x="1639921" y="520130"/>
                </a:cubicBezTo>
                <a:cubicBezTo>
                  <a:pt x="1628446" y="523954"/>
                  <a:pt x="1615059" y="529691"/>
                  <a:pt x="1597847" y="537339"/>
                </a:cubicBezTo>
                <a:cubicBezTo>
                  <a:pt x="1605497" y="504832"/>
                  <a:pt x="1624621" y="483797"/>
                  <a:pt x="1649482" y="476148"/>
                </a:cubicBezTo>
                <a:cubicBezTo>
                  <a:pt x="1771874" y="439816"/>
                  <a:pt x="1878968" y="367151"/>
                  <a:pt x="1997535" y="321257"/>
                </a:cubicBezTo>
                <a:cubicBezTo>
                  <a:pt x="2378099" y="177839"/>
                  <a:pt x="2770136" y="112822"/>
                  <a:pt x="3177473" y="133856"/>
                </a:cubicBezTo>
                <a:cubicBezTo>
                  <a:pt x="3345763" y="143418"/>
                  <a:pt x="3506403" y="185488"/>
                  <a:pt x="3670868" y="216083"/>
                </a:cubicBezTo>
                <a:cubicBezTo>
                  <a:pt x="3881229" y="252416"/>
                  <a:pt x="4082029" y="315520"/>
                  <a:pt x="4267530" y="418781"/>
                </a:cubicBezTo>
                <a:cubicBezTo>
                  <a:pt x="4284742" y="428341"/>
                  <a:pt x="4303865" y="432167"/>
                  <a:pt x="4301953" y="458938"/>
                </a:cubicBezTo>
                <a:cubicBezTo>
                  <a:pt x="4300041" y="466587"/>
                  <a:pt x="4307691" y="472324"/>
                  <a:pt x="4315340" y="474236"/>
                </a:cubicBezTo>
                <a:cubicBezTo>
                  <a:pt x="4431995" y="527779"/>
                  <a:pt x="4542913" y="592794"/>
                  <a:pt x="4651919" y="663548"/>
                </a:cubicBezTo>
                <a:cubicBezTo>
                  <a:pt x="4653831" y="665459"/>
                  <a:pt x="4657656" y="665460"/>
                  <a:pt x="4663393" y="665460"/>
                </a:cubicBezTo>
                <a:cubicBezTo>
                  <a:pt x="4672955" y="640601"/>
                  <a:pt x="4667218" y="625303"/>
                  <a:pt x="4642357" y="610005"/>
                </a:cubicBezTo>
                <a:cubicBezTo>
                  <a:pt x="4474067" y="502920"/>
                  <a:pt x="4307690" y="392010"/>
                  <a:pt x="4124102" y="311696"/>
                </a:cubicBezTo>
                <a:cubicBezTo>
                  <a:pt x="3823858" y="181663"/>
                  <a:pt x="3510228" y="110910"/>
                  <a:pt x="3183211" y="103261"/>
                </a:cubicBezTo>
                <a:cubicBezTo>
                  <a:pt x="2999621" y="99437"/>
                  <a:pt x="2816034" y="95612"/>
                  <a:pt x="2634357" y="124296"/>
                </a:cubicBezTo>
                <a:cubicBezTo>
                  <a:pt x="2563599" y="137682"/>
                  <a:pt x="2490929" y="128120"/>
                  <a:pt x="2420171" y="128119"/>
                </a:cubicBezTo>
                <a:cubicBezTo>
                  <a:pt x="2651569" y="86051"/>
                  <a:pt x="2884879" y="61192"/>
                  <a:pt x="3120102" y="61192"/>
                </a:cubicBezTo>
                <a:cubicBezTo>
                  <a:pt x="3357237" y="63104"/>
                  <a:pt x="3588635" y="91788"/>
                  <a:pt x="3818121" y="154892"/>
                </a:cubicBezTo>
                <a:cubicBezTo>
                  <a:pt x="3615408" y="84139"/>
                  <a:pt x="3401222" y="53543"/>
                  <a:pt x="3192772" y="9561"/>
                </a:cubicBezTo>
                <a:cubicBezTo>
                  <a:pt x="3192772" y="5737"/>
                  <a:pt x="3194685" y="1912"/>
                  <a:pt x="3194685" y="0"/>
                </a:cubicBezTo>
                <a:close/>
              </a:path>
            </a:pathLst>
          </a:custGeom>
          <a:solidFill>
            <a:schemeClr val="bg1">
              <a:lumMod val="95000"/>
            </a:schemeClr>
          </a:solidFill>
          <a:ln w="152400">
            <a:noFill/>
          </a:ln>
          <a:effectLst/>
        </p:spPr>
        <p:txBody>
          <a:bodyPr wrap="square" anchor="ctr">
            <a:noAutofit/>
          </a:bodyPr>
          <a:lstStyle>
            <a:lvl1pPr marL="0" indent="0" algn="ctr">
              <a:buFontTx/>
              <a:buNone/>
              <a:defRPr sz="1349">
                <a:solidFill>
                  <a:schemeClr val="tx1">
                    <a:lumMod val="75000"/>
                    <a:lumOff val="25000"/>
                  </a:schemeClr>
                </a:solidFill>
              </a:defRPr>
            </a:lvl1pPr>
          </a:lstStyle>
          <a:p>
            <a:r>
              <a:rPr lang="en-US" altLang="ko-KR"/>
              <a:t>Place Your Picture Here And Send To Back</a:t>
            </a:r>
            <a:endParaRPr lang="ko-KR" altLang="en-US"/>
          </a:p>
        </p:txBody>
      </p:sp>
    </p:spTree>
    <p:extLst>
      <p:ext uri="{BB962C8B-B14F-4D97-AF65-F5344CB8AC3E}">
        <p14:creationId xmlns:p14="http://schemas.microsoft.com/office/powerpoint/2010/main" val="3044412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3_Images &amp; Contents Layout">
    <p:bg>
      <p:bgPr>
        <a:solidFill>
          <a:schemeClr val="tx1"/>
        </a:solidFill>
        <a:effectLst/>
      </p:bgPr>
    </p:bg>
    <p:spTree>
      <p:nvGrpSpPr>
        <p:cNvPr id="1" name=""/>
        <p:cNvGrpSpPr/>
        <p:nvPr/>
      </p:nvGrpSpPr>
      <p:grpSpPr>
        <a:xfrm>
          <a:off x="0" y="0"/>
          <a:ext cx="0" cy="0"/>
          <a:chOff x="0" y="0"/>
          <a:chExt cx="0" cy="0"/>
        </a:xfrm>
      </p:grpSpPr>
      <p:sp>
        <p:nvSpPr>
          <p:cNvPr id="9" name="Picture Placeholder 2"/>
          <p:cNvSpPr>
            <a:spLocks noGrp="1"/>
          </p:cNvSpPr>
          <p:nvPr>
            <p:ph type="pic" idx="14" hasCustomPrompt="1"/>
          </p:nvPr>
        </p:nvSpPr>
        <p:spPr>
          <a:xfrm>
            <a:off x="710966" y="537227"/>
            <a:ext cx="5646295"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0" name="Picture Placeholder 2"/>
          <p:cNvSpPr>
            <a:spLocks noGrp="1"/>
          </p:cNvSpPr>
          <p:nvPr>
            <p:ph type="pic" idx="15" hasCustomPrompt="1"/>
          </p:nvPr>
        </p:nvSpPr>
        <p:spPr>
          <a:xfrm>
            <a:off x="651888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1" name="Picture Placeholder 2"/>
          <p:cNvSpPr>
            <a:spLocks noGrp="1"/>
          </p:cNvSpPr>
          <p:nvPr>
            <p:ph type="pic" idx="16" hasCustomPrompt="1"/>
          </p:nvPr>
        </p:nvSpPr>
        <p:spPr>
          <a:xfrm>
            <a:off x="908077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2" name="Picture Placeholder 2"/>
          <p:cNvSpPr>
            <a:spLocks noGrp="1"/>
          </p:cNvSpPr>
          <p:nvPr>
            <p:ph type="pic" idx="17" hasCustomPrompt="1"/>
          </p:nvPr>
        </p:nvSpPr>
        <p:spPr>
          <a:xfrm>
            <a:off x="6531104"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3" name="Picture Placeholder 2"/>
          <p:cNvSpPr>
            <a:spLocks noGrp="1"/>
          </p:cNvSpPr>
          <p:nvPr>
            <p:ph type="pic" idx="18" hasCustomPrompt="1"/>
          </p:nvPr>
        </p:nvSpPr>
        <p:spPr>
          <a:xfrm>
            <a:off x="9080771"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Tree>
    <p:extLst>
      <p:ext uri="{BB962C8B-B14F-4D97-AF65-F5344CB8AC3E}">
        <p14:creationId xmlns:p14="http://schemas.microsoft.com/office/powerpoint/2010/main" val="2471321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1_Images &amp; Contents Layout">
    <p:spTree>
      <p:nvGrpSpPr>
        <p:cNvPr id="1" name=""/>
        <p:cNvGrpSpPr/>
        <p:nvPr/>
      </p:nvGrpSpPr>
      <p:grpSpPr>
        <a:xfrm>
          <a:off x="0" y="0"/>
          <a:ext cx="0" cy="0"/>
          <a:chOff x="0" y="0"/>
          <a:chExt cx="0" cy="0"/>
        </a:xfrm>
      </p:grpSpPr>
      <p:sp>
        <p:nvSpPr>
          <p:cNvPr id="9" name="Picture Placeholder 2"/>
          <p:cNvSpPr>
            <a:spLocks noGrp="1"/>
          </p:cNvSpPr>
          <p:nvPr>
            <p:ph type="pic" idx="14" hasCustomPrompt="1"/>
          </p:nvPr>
        </p:nvSpPr>
        <p:spPr>
          <a:xfrm>
            <a:off x="710966" y="537227"/>
            <a:ext cx="5646295"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0" name="Picture Placeholder 2"/>
          <p:cNvSpPr>
            <a:spLocks noGrp="1"/>
          </p:cNvSpPr>
          <p:nvPr>
            <p:ph type="pic" idx="15" hasCustomPrompt="1"/>
          </p:nvPr>
        </p:nvSpPr>
        <p:spPr>
          <a:xfrm>
            <a:off x="651888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1" name="Picture Placeholder 2"/>
          <p:cNvSpPr>
            <a:spLocks noGrp="1"/>
          </p:cNvSpPr>
          <p:nvPr>
            <p:ph type="pic" idx="16" hasCustomPrompt="1"/>
          </p:nvPr>
        </p:nvSpPr>
        <p:spPr>
          <a:xfrm>
            <a:off x="908077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2" name="Picture Placeholder 2"/>
          <p:cNvSpPr>
            <a:spLocks noGrp="1"/>
          </p:cNvSpPr>
          <p:nvPr>
            <p:ph type="pic" idx="17" hasCustomPrompt="1"/>
          </p:nvPr>
        </p:nvSpPr>
        <p:spPr>
          <a:xfrm>
            <a:off x="6531104"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3" name="Picture Placeholder 2"/>
          <p:cNvSpPr>
            <a:spLocks noGrp="1"/>
          </p:cNvSpPr>
          <p:nvPr>
            <p:ph type="pic" idx="18" hasCustomPrompt="1"/>
          </p:nvPr>
        </p:nvSpPr>
        <p:spPr>
          <a:xfrm>
            <a:off x="9080771"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Tree>
    <p:extLst>
      <p:ext uri="{BB962C8B-B14F-4D97-AF65-F5344CB8AC3E}">
        <p14:creationId xmlns:p14="http://schemas.microsoft.com/office/powerpoint/2010/main" val="297921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pPr>
            <a:endParaRPr lang="en-IN">
              <a:solidFill>
                <a:srgbClr val="000000"/>
              </a:solidFill>
            </a:endParaRPr>
          </a:p>
        </p:txBody>
      </p:sp>
      <p:sp>
        <p:nvSpPr>
          <p:cNvPr id="3" name="Footer Placeholder 2"/>
          <p:cNvSpPr>
            <a:spLocks noGrp="1"/>
          </p:cNvSpPr>
          <p:nvPr>
            <p:ph type="ftr" sz="quarter" idx="11"/>
          </p:nvPr>
        </p:nvSpPr>
        <p:spPr/>
        <p:txBody>
          <a:bodyPr/>
          <a:lstStyle/>
          <a:p>
            <a:pPr fontAlgn="base">
              <a:spcBef>
                <a:spcPct val="0"/>
              </a:spcBef>
              <a:spcAft>
                <a:spcPct val="0"/>
              </a:spcAft>
            </a:pPr>
            <a:endParaRPr lang="en-IN">
              <a:solidFill>
                <a:srgbClr val="000000"/>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39AA273-0CA5-40F6-B865-A7EEB2F7D7C6}" type="slidenum">
              <a:rPr lang="en-IN" smtClean="0">
                <a:solidFill>
                  <a:prstClr val="white"/>
                </a:solidFill>
              </a:rPr>
              <a:pPr fontAlgn="base">
                <a:spcBef>
                  <a:spcPct val="0"/>
                </a:spcBef>
                <a:spcAft>
                  <a:spcPct val="0"/>
                </a:spcAft>
              </a:pPr>
              <a:t>‹#›</a:t>
            </a:fld>
            <a:endParaRPr lang="en-IN">
              <a:solidFill>
                <a:prstClr val="white"/>
              </a:solidFill>
            </a:endParaRPr>
          </a:p>
        </p:txBody>
      </p:sp>
    </p:spTree>
    <p:extLst>
      <p:ext uri="{BB962C8B-B14F-4D97-AF65-F5344CB8AC3E}">
        <p14:creationId xmlns:p14="http://schemas.microsoft.com/office/powerpoint/2010/main" val="30352298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BC89-B06A-4C4D-00F2-B25866B27EAB}"/>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874D1F4-53B7-8EB6-9216-96F08C7391F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7C10A23-B9AA-85FF-F9E5-C600330B525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CE5E4B7-48F1-CF02-EA42-66CD41746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1CC6E-BF7F-D465-BC21-ECAEC906A393}"/>
              </a:ext>
            </a:extLst>
          </p:cNvPr>
          <p:cNvSpPr>
            <a:spLocks noGrp="1"/>
          </p:cNvSpPr>
          <p:nvPr>
            <p:ph type="sldNum" sz="quarter" idx="12"/>
          </p:nvPr>
        </p:nvSpPr>
        <p:spPr/>
        <p:txBody>
          <a:bodyPr/>
          <a:lstStyle/>
          <a:p>
            <a:fld id="{4F930A94-A338-4349-BCC1-3E2D150C1C33}" type="slidenum">
              <a:rPr lang="en-US" smtClean="0"/>
              <a:t>‹#›</a:t>
            </a:fld>
            <a:endParaRPr lang="en-US"/>
          </a:p>
        </p:txBody>
      </p:sp>
    </p:spTree>
    <p:extLst>
      <p:ext uri="{BB962C8B-B14F-4D97-AF65-F5344CB8AC3E}">
        <p14:creationId xmlns:p14="http://schemas.microsoft.com/office/powerpoint/2010/main" val="13672528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사용자 지정 레이아웃">
    <p:spTree>
      <p:nvGrpSpPr>
        <p:cNvPr id="1" name=""/>
        <p:cNvGrpSpPr/>
        <p:nvPr/>
      </p:nvGrpSpPr>
      <p:grpSpPr>
        <a:xfrm>
          <a:off x="0" y="0"/>
          <a:ext cx="0" cy="0"/>
          <a:chOff x="0" y="0"/>
          <a:chExt cx="0" cy="0"/>
        </a:xfrm>
      </p:grpSpPr>
      <p:sp>
        <p:nvSpPr>
          <p:cNvPr id="6" name="그림 개체 틀 7">
            <a:extLst>
              <a:ext uri="{FF2B5EF4-FFF2-40B4-BE49-F238E27FC236}">
                <a16:creationId xmlns:a16="http://schemas.microsoft.com/office/drawing/2014/main" id="{A8020584-546B-8F7E-2023-8B7B28691010}"/>
              </a:ext>
            </a:extLst>
          </p:cNvPr>
          <p:cNvSpPr>
            <a:spLocks noGrp="1"/>
          </p:cNvSpPr>
          <p:nvPr>
            <p:ph type="pic" sz="quarter" idx="10"/>
          </p:nvPr>
        </p:nvSpPr>
        <p:spPr>
          <a:xfrm>
            <a:off x="604685" y="2109019"/>
            <a:ext cx="5491316" cy="1873046"/>
          </a:xfrm>
        </p:spPr>
        <p:txBody>
          <a:bodyPr/>
          <a:lstStyle/>
          <a:p>
            <a:endParaRPr kumimoji="1" lang="ko-Kore-KR" altLang="en-US"/>
          </a:p>
        </p:txBody>
      </p:sp>
      <p:sp>
        <p:nvSpPr>
          <p:cNvPr id="7" name="그림 개체 틀 7">
            <a:extLst>
              <a:ext uri="{FF2B5EF4-FFF2-40B4-BE49-F238E27FC236}">
                <a16:creationId xmlns:a16="http://schemas.microsoft.com/office/drawing/2014/main" id="{080B55FC-1D7B-E0ED-8815-CB82F820BC44}"/>
              </a:ext>
            </a:extLst>
          </p:cNvPr>
          <p:cNvSpPr>
            <a:spLocks noGrp="1"/>
          </p:cNvSpPr>
          <p:nvPr>
            <p:ph type="pic" sz="quarter" idx="11"/>
          </p:nvPr>
        </p:nvSpPr>
        <p:spPr>
          <a:xfrm>
            <a:off x="604685" y="4134464"/>
            <a:ext cx="5491316" cy="1873046"/>
          </a:xfrm>
        </p:spPr>
        <p:txBody>
          <a:bodyPr/>
          <a:lstStyle/>
          <a:p>
            <a:endParaRPr kumimoji="1" lang="ko-Kore-KR" altLang="en-US"/>
          </a:p>
        </p:txBody>
      </p:sp>
    </p:spTree>
    <p:extLst>
      <p:ext uri="{BB962C8B-B14F-4D97-AF65-F5344CB8AC3E}">
        <p14:creationId xmlns:p14="http://schemas.microsoft.com/office/powerpoint/2010/main" val="2678982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E788F5C-3634-4932-A3E9-9412829E7E33}"/>
              </a:ext>
            </a:extLst>
          </p:cNvPr>
          <p:cNvSpPr>
            <a:spLocks noGrp="1"/>
          </p:cNvSpPr>
          <p:nvPr>
            <p:ph type="title"/>
          </p:nvPr>
        </p:nvSpPr>
        <p:spPr>
          <a:xfrm>
            <a:off x="3" y="184594"/>
            <a:ext cx="12192000" cy="599262"/>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5422524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E7AA-7C72-DB4A-85F8-5B66C80194F6}"/>
              </a:ext>
            </a:extLst>
          </p:cNvPr>
          <p:cNvSpPr>
            <a:spLocks noGrp="1"/>
          </p:cNvSpPr>
          <p:nvPr>
            <p:ph type="title"/>
          </p:nvPr>
        </p:nvSpPr>
        <p:spPr>
          <a:xfrm>
            <a:off x="839788" y="136529"/>
            <a:ext cx="10515600" cy="905197"/>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5BF5D1-AECA-A14A-8BAC-62435DEAEF48}"/>
              </a:ext>
            </a:extLst>
          </p:cNvPr>
          <p:cNvSpPr>
            <a:spLocks noGrp="1"/>
          </p:cNvSpPr>
          <p:nvPr>
            <p:ph type="body" idx="1"/>
          </p:nvPr>
        </p:nvSpPr>
        <p:spPr>
          <a:xfrm>
            <a:off x="839789" y="1125579"/>
            <a:ext cx="5157787" cy="823912"/>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1738E5F-85D5-7C4B-863C-67E447B8247D}"/>
              </a:ext>
            </a:extLst>
          </p:cNvPr>
          <p:cNvSpPr>
            <a:spLocks noGrp="1"/>
          </p:cNvSpPr>
          <p:nvPr>
            <p:ph sz="half" idx="2"/>
          </p:nvPr>
        </p:nvSpPr>
        <p:spPr>
          <a:xfrm>
            <a:off x="839789" y="1949491"/>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1AD71A-497C-E34D-A050-8556E1C20C71}"/>
              </a:ext>
            </a:extLst>
          </p:cNvPr>
          <p:cNvSpPr>
            <a:spLocks noGrp="1"/>
          </p:cNvSpPr>
          <p:nvPr>
            <p:ph type="body" sz="quarter" idx="3"/>
          </p:nvPr>
        </p:nvSpPr>
        <p:spPr>
          <a:xfrm>
            <a:off x="6172201" y="1125579"/>
            <a:ext cx="5183188" cy="823912"/>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9150AD3-CA61-7649-A053-B6FD282C2CB1}"/>
              </a:ext>
            </a:extLst>
          </p:cNvPr>
          <p:cNvSpPr>
            <a:spLocks noGrp="1"/>
          </p:cNvSpPr>
          <p:nvPr>
            <p:ph sz="quarter" idx="4"/>
          </p:nvPr>
        </p:nvSpPr>
        <p:spPr>
          <a:xfrm>
            <a:off x="6172201" y="1949491"/>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C9189C19-BFF5-AD4F-8571-332863DCCAFA}"/>
              </a:ext>
            </a:extLst>
          </p:cNvPr>
          <p:cNvSpPr>
            <a:spLocks noGrp="1"/>
          </p:cNvSpPr>
          <p:nvPr>
            <p:ph type="sldNum" sz="quarter" idx="12"/>
          </p:nvPr>
        </p:nvSpPr>
        <p:spPr/>
        <p:txBody>
          <a:bodyPr/>
          <a:lstStyle/>
          <a:p>
            <a:fld id="{E773C8E2-B35B-254F-A137-6F2F570DAACB}" type="slidenum">
              <a:rPr lang="en-US" smtClean="0"/>
              <a:t>‹#›</a:t>
            </a:fld>
            <a:endParaRPr lang="en-US"/>
          </a:p>
        </p:txBody>
      </p:sp>
    </p:spTree>
    <p:extLst>
      <p:ext uri="{BB962C8B-B14F-4D97-AF65-F5344CB8AC3E}">
        <p14:creationId xmlns:p14="http://schemas.microsoft.com/office/powerpoint/2010/main" val="3553320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F9F7-3641-C14A-B3A4-5528C2C2912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58B5EEF-0D03-7247-907B-D82A7D269864}"/>
              </a:ext>
            </a:extLst>
          </p:cNvPr>
          <p:cNvSpPr>
            <a:spLocks noGrp="1"/>
          </p:cNvSpPr>
          <p:nvPr>
            <p:ph type="sldNum" sz="quarter" idx="12"/>
          </p:nvPr>
        </p:nvSpPr>
        <p:spPr/>
        <p:txBody>
          <a:bodyPr/>
          <a:lstStyle/>
          <a:p>
            <a:fld id="{E773C8E2-B35B-254F-A137-6F2F570DAACB}" type="slidenum">
              <a:rPr lang="en-US" smtClean="0"/>
              <a:t>‹#›</a:t>
            </a:fld>
            <a:endParaRPr lang="en-US"/>
          </a:p>
        </p:txBody>
      </p:sp>
    </p:spTree>
    <p:extLst>
      <p:ext uri="{BB962C8B-B14F-4D97-AF65-F5344CB8AC3E}">
        <p14:creationId xmlns:p14="http://schemas.microsoft.com/office/powerpoint/2010/main" val="39881507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lt1"/>
              </a:buClr>
              <a:buSzPts val="32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sp>
        <p:nvSpPr>
          <p:cNvPr id="173" name="Google Shape;173;p29"/>
          <p:cNvSpPr txBox="1">
            <a:spLocks noGrp="1"/>
          </p:cNvSpPr>
          <p:nvPr>
            <p:ph type="body" idx="1"/>
          </p:nvPr>
        </p:nvSpPr>
        <p:spPr>
          <a:xfrm>
            <a:off x="609602" y="1600203"/>
            <a:ext cx="5252329" cy="4525963"/>
          </a:xfrm>
          <a:prstGeom prst="rect">
            <a:avLst/>
          </a:prstGeom>
          <a:noFill/>
          <a:ln>
            <a:noFill/>
          </a:ln>
        </p:spPr>
        <p:txBody>
          <a:bodyPr spcFirstLastPara="1" wrap="square" lIns="91425" tIns="45700" rIns="91425" bIns="45700" anchor="t" anchorCtr="0">
            <a:norm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174" name="Google Shape;174;p29"/>
          <p:cNvSpPr txBox="1">
            <a:spLocks noGrp="1"/>
          </p:cNvSpPr>
          <p:nvPr>
            <p:ph type="body" idx="2"/>
          </p:nvPr>
        </p:nvSpPr>
        <p:spPr>
          <a:xfrm>
            <a:off x="6334141" y="1600203"/>
            <a:ext cx="5248259" cy="4525963"/>
          </a:xfrm>
          <a:prstGeom prst="rect">
            <a:avLst/>
          </a:prstGeom>
          <a:noFill/>
          <a:ln>
            <a:noFill/>
          </a:ln>
        </p:spPr>
        <p:txBody>
          <a:bodyPr spcFirstLastPara="1" wrap="square" lIns="91425" tIns="45700" rIns="91425" bIns="45700" anchor="t" anchorCtr="0">
            <a:norm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endParaRPr/>
          </a:p>
        </p:txBody>
      </p:sp>
      <p:sp>
        <p:nvSpPr>
          <p:cNvPr id="175" name="Google Shape;175;p29"/>
          <p:cNvSpPr txBox="1">
            <a:spLocks noGrp="1"/>
          </p:cNvSpPr>
          <p:nvPr>
            <p:ph type="sldNum" idx="12"/>
          </p:nvPr>
        </p:nvSpPr>
        <p:spPr>
          <a:xfrm>
            <a:off x="269703" y="6044524"/>
            <a:ext cx="601156" cy="251046"/>
          </a:xfrm>
          <a:prstGeom prst="rect">
            <a:avLst/>
          </a:prstGeom>
          <a:noFill/>
          <a:ln>
            <a:noFill/>
          </a:ln>
        </p:spPr>
        <p:txBody>
          <a:bodyPr spcFirstLastPara="1" wrap="square" lIns="0" tIns="45700" rIns="91425" bIns="45700" anchor="ctr" anchorCtr="0">
            <a:noAutofit/>
          </a:bodyPr>
          <a:lstStyle>
            <a:lvl1pPr marL="0" marR="0" lvl="0"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985712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500025" y="1677981"/>
            <a:ext cx="5506328" cy="4267200"/>
          </a:xfrm>
          <a:prstGeom prst="rect">
            <a:avLst/>
          </a:prstGeom>
        </p:spPr>
        <p:txBody>
          <a:bodyPr/>
          <a:lstStyle>
            <a:lvl1pPr marL="137160" indent="-137160">
              <a:defRPr sz="1650" b="0" baseline="0"/>
            </a:lvl1pPr>
            <a:lvl2pPr>
              <a:buSzPct val="80000"/>
              <a:buFont typeface="Courier New" pitchFamily="49" charset="0"/>
              <a:buChar char="o"/>
              <a:defRPr lang="en-US" sz="1650" kern="1200" dirty="0" smtClean="0">
                <a:solidFill>
                  <a:schemeClr val="tx1"/>
                </a:solidFill>
                <a:latin typeface="+mn-lt"/>
                <a:ea typeface="+mn-ea"/>
                <a:cs typeface="+mn-cs"/>
              </a:defRPr>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317130" y="1677981"/>
            <a:ext cx="5665695" cy="4267200"/>
          </a:xfrm>
          <a:prstGeom prst="rect">
            <a:avLst/>
          </a:prstGeom>
        </p:spPr>
        <p:txBody>
          <a:bodyPr/>
          <a:lstStyle>
            <a:lvl1pPr marL="137160" indent="-137160">
              <a:defRPr sz="1650" b="0"/>
            </a:lvl1pPr>
            <a:lvl2pPr>
              <a:buSzPct val="80000"/>
              <a:buFont typeface="Courier New" pitchFamily="49" charset="0"/>
              <a:buChar char="o"/>
              <a:defRPr sz="1650"/>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8"/>
          <p:cNvSpPr>
            <a:spLocks noGrp="1"/>
          </p:cNvSpPr>
          <p:nvPr>
            <p:ph type="body" sz="quarter" idx="10"/>
          </p:nvPr>
        </p:nvSpPr>
        <p:spPr>
          <a:xfrm>
            <a:off x="500025" y="1068381"/>
            <a:ext cx="5496368" cy="457200"/>
          </a:xfrm>
          <a:prstGeom prst="rect">
            <a:avLst/>
          </a:prstGeom>
        </p:spPr>
        <p:txBody>
          <a:bodyPr>
            <a:noAutofit/>
          </a:bodyPr>
          <a:lstStyle>
            <a:lvl1pPr>
              <a:buNone/>
              <a:defRPr sz="1800" b="1"/>
            </a:lvl1pPr>
          </a:lstStyle>
          <a:p>
            <a:pPr lvl="0"/>
            <a:r>
              <a:rPr lang="en-US"/>
              <a:t>Click to edit Master text styles</a:t>
            </a:r>
          </a:p>
        </p:txBody>
      </p:sp>
      <p:sp>
        <p:nvSpPr>
          <p:cNvPr id="9" name="Text Placeholder 8"/>
          <p:cNvSpPr>
            <a:spLocks noGrp="1"/>
          </p:cNvSpPr>
          <p:nvPr>
            <p:ph type="body" sz="quarter" idx="11"/>
          </p:nvPr>
        </p:nvSpPr>
        <p:spPr>
          <a:xfrm>
            <a:off x="6317130" y="1068381"/>
            <a:ext cx="5665695" cy="457200"/>
          </a:xfrm>
          <a:prstGeom prst="rect">
            <a:avLst/>
          </a:prstGeom>
        </p:spPr>
        <p:txBody>
          <a:bodyPr>
            <a:noAutofit/>
          </a:bodyPr>
          <a:lstStyle>
            <a:lvl1pPr>
              <a:buNone/>
              <a:defRPr sz="1800" b="1"/>
            </a:lvl1pPr>
          </a:lstStyle>
          <a:p>
            <a:pPr lvl="0"/>
            <a:r>
              <a:rPr lang="en-US"/>
              <a:t>Click to edit Master text styles</a:t>
            </a:r>
          </a:p>
        </p:txBody>
      </p:sp>
    </p:spTree>
    <p:extLst>
      <p:ext uri="{BB962C8B-B14F-4D97-AF65-F5344CB8AC3E}">
        <p14:creationId xmlns:p14="http://schemas.microsoft.com/office/powerpoint/2010/main" val="2734682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1_Thin Header">
  <p:cSld name="1_Thin Header">
    <p:spTree>
      <p:nvGrpSpPr>
        <p:cNvPr id="1" name="Shape 46"/>
        <p:cNvGrpSpPr/>
        <p:nvPr/>
      </p:nvGrpSpPr>
      <p:grpSpPr>
        <a:xfrm>
          <a:off x="0" y="0"/>
          <a:ext cx="0" cy="0"/>
          <a:chOff x="0" y="0"/>
          <a:chExt cx="0" cy="0"/>
        </a:xfrm>
      </p:grpSpPr>
      <p:sp>
        <p:nvSpPr>
          <p:cNvPr id="47" name="Google Shape;47;p7"/>
          <p:cNvSpPr/>
          <p:nvPr/>
        </p:nvSpPr>
        <p:spPr>
          <a:xfrm flipH="1">
            <a:off x="11778452" y="427643"/>
            <a:ext cx="230451" cy="172435"/>
          </a:xfrm>
          <a:prstGeom prst="rtTriangle">
            <a:avLst/>
          </a:prstGeom>
          <a:solidFill>
            <a:schemeClr val="lt1"/>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Arial"/>
              <a:ea typeface="Arial"/>
              <a:cs typeface="Arial"/>
              <a:sym typeface="Arial"/>
            </a:endParaRPr>
          </a:p>
        </p:txBody>
      </p:sp>
      <p:sp>
        <p:nvSpPr>
          <p:cNvPr id="48" name="Google Shape;48;p7"/>
          <p:cNvSpPr txBox="1">
            <a:spLocks noGrp="1"/>
          </p:cNvSpPr>
          <p:nvPr>
            <p:ph type="title"/>
          </p:nvPr>
        </p:nvSpPr>
        <p:spPr>
          <a:xfrm>
            <a:off x="230957" y="150399"/>
            <a:ext cx="11527617" cy="60007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cxnSp>
        <p:nvCxnSpPr>
          <p:cNvPr id="49" name="Google Shape;49;p7"/>
          <p:cNvCxnSpPr/>
          <p:nvPr/>
        </p:nvCxnSpPr>
        <p:spPr>
          <a:xfrm>
            <a:off x="250835" y="781603"/>
            <a:ext cx="11718916" cy="0"/>
          </a:xfrm>
          <a:prstGeom prst="straightConnector1">
            <a:avLst/>
          </a:prstGeom>
          <a:noFill/>
          <a:ln w="12700" cap="flat" cmpd="sng">
            <a:solidFill>
              <a:srgbClr val="193F88"/>
            </a:solidFill>
            <a:prstDash val="solid"/>
            <a:round/>
            <a:headEnd type="none" w="sm" len="sm"/>
            <a:tailEnd type="none" w="sm" len="sm"/>
          </a:ln>
        </p:spPr>
      </p:cxnSp>
      <p:sp>
        <p:nvSpPr>
          <p:cNvPr id="50" name="Google Shape;50;p7"/>
          <p:cNvSpPr txBox="1">
            <a:spLocks noGrp="1"/>
          </p:cNvSpPr>
          <p:nvPr>
            <p:ph type="body" idx="1"/>
          </p:nvPr>
        </p:nvSpPr>
        <p:spPr>
          <a:xfrm>
            <a:off x="250835" y="1152939"/>
            <a:ext cx="11527616" cy="4750904"/>
          </a:xfrm>
          <a:prstGeom prst="rect">
            <a:avLst/>
          </a:prstGeom>
          <a:noFill/>
          <a:ln>
            <a:noFill/>
          </a:ln>
        </p:spPr>
        <p:txBody>
          <a:bodyPr spcFirstLastPara="1" wrap="square" lIns="91425" tIns="45700" rIns="91425" bIns="45700" anchor="t" anchorCtr="0">
            <a:normAutofit/>
          </a:bodyPr>
          <a:lstStyle>
            <a:lvl1pPr marL="342900" lvl="0" indent="-171450" algn="l">
              <a:lnSpc>
                <a:spcPct val="100000"/>
              </a:lnSpc>
              <a:spcBef>
                <a:spcPts val="420"/>
              </a:spcBef>
              <a:spcAft>
                <a:spcPts val="0"/>
              </a:spcAft>
              <a:buClr>
                <a:schemeClr val="dk1"/>
              </a:buClr>
              <a:buSzPts val="2800"/>
              <a:buNone/>
              <a:defRPr/>
            </a:lvl1pPr>
            <a:lvl2pPr marL="685800" lvl="1" indent="-171450" algn="l">
              <a:lnSpc>
                <a:spcPct val="100000"/>
              </a:lnSpc>
              <a:spcBef>
                <a:spcPts val="330"/>
              </a:spcBef>
              <a:spcAft>
                <a:spcPts val="0"/>
              </a:spcAft>
              <a:buSzPts val="2200"/>
              <a:buNone/>
              <a:defRPr/>
            </a:lvl2pPr>
            <a:lvl3pPr marL="1028700" lvl="2" indent="-171450" algn="l">
              <a:lnSpc>
                <a:spcPct val="100000"/>
              </a:lnSpc>
              <a:spcBef>
                <a:spcPts val="270"/>
              </a:spcBef>
              <a:spcAft>
                <a:spcPts val="0"/>
              </a:spcAft>
              <a:buClr>
                <a:schemeClr val="dk1"/>
              </a:buClr>
              <a:buSzPts val="1800"/>
              <a:buNone/>
              <a:defRPr/>
            </a:lvl3pPr>
            <a:lvl4pPr marL="1371600" lvl="3" indent="-171450" algn="l">
              <a:lnSpc>
                <a:spcPct val="100000"/>
              </a:lnSpc>
              <a:spcBef>
                <a:spcPts val="270"/>
              </a:spcBef>
              <a:spcAft>
                <a:spcPts val="0"/>
              </a:spcAft>
              <a:buClr>
                <a:schemeClr val="dk1"/>
              </a:buClr>
              <a:buSzPts val="1800"/>
              <a:buNone/>
              <a:defRPr/>
            </a:lvl4pPr>
            <a:lvl5pPr marL="1714500" lvl="4" indent="-171450" algn="l">
              <a:lnSpc>
                <a:spcPct val="100000"/>
              </a:lnSpc>
              <a:spcBef>
                <a:spcPts val="270"/>
              </a:spcBef>
              <a:spcAft>
                <a:spcPts val="0"/>
              </a:spcAft>
              <a:buClr>
                <a:schemeClr val="dk1"/>
              </a:buClr>
              <a:buSzPts val="1800"/>
              <a:buNone/>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931857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obj">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15880" y="511883"/>
            <a:ext cx="10560941" cy="407356"/>
          </a:xfrm>
        </p:spPr>
        <p:txBody>
          <a:bodyPr lIns="0" tIns="0" rIns="0" bIns="0"/>
          <a:lstStyle>
            <a:lvl1pPr>
              <a:defRPr sz="1985" b="1" i="0">
                <a:solidFill>
                  <a:srgbClr val="1CA6DF"/>
                </a:solidFill>
                <a:latin typeface="Avenir LT Std 65 Medium"/>
                <a:cs typeface="Avenir LT Std 65 Medium"/>
              </a:defRPr>
            </a:lvl1pPr>
          </a:lstStyle>
          <a:p>
            <a:endParaRPr/>
          </a:p>
        </p:txBody>
      </p:sp>
      <p:sp>
        <p:nvSpPr>
          <p:cNvPr id="3" name="Holder 3"/>
          <p:cNvSpPr>
            <a:spLocks noGrp="1"/>
          </p:cNvSpPr>
          <p:nvPr>
            <p:ph type="body" idx="1"/>
          </p:nvPr>
        </p:nvSpPr>
        <p:spPr>
          <a:xfrm>
            <a:off x="815881" y="1137898"/>
            <a:ext cx="10487121" cy="176523"/>
          </a:xfrm>
        </p:spPr>
        <p:txBody>
          <a:bodyPr lIns="0" tIns="0" rIns="0" bIns="0"/>
          <a:lstStyle>
            <a:lvl1pPr>
              <a:defRPr sz="860" b="0" i="0">
                <a:solidFill>
                  <a:srgbClr val="231F20"/>
                </a:solidFill>
                <a:latin typeface="Arial"/>
                <a:cs typeface="Arial"/>
              </a:defRPr>
            </a:lvl1pPr>
          </a:lstStyle>
          <a:p>
            <a:endParaRPr/>
          </a:p>
        </p:txBody>
      </p:sp>
      <p:pic>
        <p:nvPicPr>
          <p:cNvPr id="8" name="Picture 7">
            <a:extLst>
              <a:ext uri="{FF2B5EF4-FFF2-40B4-BE49-F238E27FC236}">
                <a16:creationId xmlns:a16="http://schemas.microsoft.com/office/drawing/2014/main" id="{A870E887-45ED-C935-37C6-BDDA3E200B60}"/>
              </a:ext>
            </a:extLst>
          </p:cNvPr>
          <p:cNvPicPr>
            <a:picLocks noChangeAspect="1"/>
          </p:cNvPicPr>
          <p:nvPr userDrawn="1"/>
        </p:nvPicPr>
        <p:blipFill>
          <a:blip r:embed="rId2"/>
          <a:stretch>
            <a:fillRect/>
          </a:stretch>
        </p:blipFill>
        <p:spPr>
          <a:xfrm>
            <a:off x="132269" y="6226904"/>
            <a:ext cx="2496035" cy="484094"/>
          </a:xfrm>
          <a:prstGeom prst="rect">
            <a:avLst/>
          </a:prstGeom>
        </p:spPr>
      </p:pic>
      <p:sp>
        <p:nvSpPr>
          <p:cNvPr id="4" name="Slide Number Placeholder 3">
            <a:extLst>
              <a:ext uri="{FF2B5EF4-FFF2-40B4-BE49-F238E27FC236}">
                <a16:creationId xmlns:a16="http://schemas.microsoft.com/office/drawing/2014/main" id="{D644CFF5-3E9A-E9C0-4D59-30FDB2DB0AB5}"/>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46745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10766964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1710556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145243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254675161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275926169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37227720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21755864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3959981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hart Placeholder 6"/>
          <p:cNvSpPr>
            <a:spLocks noGrp="1"/>
          </p:cNvSpPr>
          <p:nvPr>
            <p:ph type="chart" sz="quarter" idx="10"/>
          </p:nvPr>
        </p:nvSpPr>
        <p:spPr>
          <a:xfrm>
            <a:off x="487700" y="1045595"/>
            <a:ext cx="10100613" cy="5244640"/>
          </a:xfrm>
          <a:prstGeom prst="rect">
            <a:avLst/>
          </a:prstGeom>
        </p:spPr>
        <p:txBody>
          <a:bodyPr rtlCol="0">
            <a:normAutofit/>
          </a:bodyPr>
          <a:lstStyle/>
          <a:p>
            <a:pPr lvl="0"/>
            <a:r>
              <a:rPr lang="en-US" noProof="0"/>
              <a:t>Click icon to add chart</a:t>
            </a:r>
          </a:p>
        </p:txBody>
      </p:sp>
    </p:spTree>
    <p:extLst>
      <p:ext uri="{BB962C8B-B14F-4D97-AF65-F5344CB8AC3E}">
        <p14:creationId xmlns:p14="http://schemas.microsoft.com/office/powerpoint/2010/main" val="37884809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99947134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285823233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3E3A2E-6A4A-4DC7-A48F-CD94D0AA6CE3}" type="slidenum">
              <a:rPr lang="en-US" smtClean="0"/>
              <a:t>‹#›</a:t>
            </a:fld>
            <a:endParaRPr lang="en-US"/>
          </a:p>
        </p:txBody>
      </p:sp>
    </p:spTree>
    <p:extLst>
      <p:ext uri="{BB962C8B-B14F-4D97-AF65-F5344CB8AC3E}">
        <p14:creationId xmlns:p14="http://schemas.microsoft.com/office/powerpoint/2010/main" val="31468470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477616" y="1046534"/>
            <a:ext cx="11236267" cy="53707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5538953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500025" y="1677981"/>
            <a:ext cx="5506328" cy="4267200"/>
          </a:xfrm>
          <a:prstGeom prst="rect">
            <a:avLst/>
          </a:prstGeom>
        </p:spPr>
        <p:txBody>
          <a:bodyPr/>
          <a:lstStyle>
            <a:lvl1pPr marL="137160" indent="-137160">
              <a:defRPr sz="1650" b="0" baseline="0"/>
            </a:lvl1pPr>
            <a:lvl2pPr>
              <a:buSzPct val="80000"/>
              <a:buFont typeface="Courier New" pitchFamily="49" charset="0"/>
              <a:buChar char="o"/>
              <a:defRPr lang="en-US" sz="1650" kern="1200" dirty="0" smtClean="0">
                <a:solidFill>
                  <a:schemeClr val="tx1"/>
                </a:solidFill>
                <a:latin typeface="+mn-lt"/>
                <a:ea typeface="+mn-ea"/>
                <a:cs typeface="+mn-cs"/>
              </a:defRPr>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317130" y="1677981"/>
            <a:ext cx="5665695" cy="4267200"/>
          </a:xfrm>
          <a:prstGeom prst="rect">
            <a:avLst/>
          </a:prstGeom>
        </p:spPr>
        <p:txBody>
          <a:bodyPr/>
          <a:lstStyle>
            <a:lvl1pPr marL="137160" indent="-137160">
              <a:defRPr sz="1650" b="0"/>
            </a:lvl1pPr>
            <a:lvl2pPr>
              <a:buSzPct val="80000"/>
              <a:buFont typeface="Courier New" pitchFamily="49" charset="0"/>
              <a:buChar char="o"/>
              <a:defRPr sz="1650"/>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8"/>
          <p:cNvSpPr>
            <a:spLocks noGrp="1"/>
          </p:cNvSpPr>
          <p:nvPr>
            <p:ph type="body" sz="quarter" idx="10"/>
          </p:nvPr>
        </p:nvSpPr>
        <p:spPr>
          <a:xfrm>
            <a:off x="500025" y="1068381"/>
            <a:ext cx="5496368" cy="457200"/>
          </a:xfrm>
          <a:prstGeom prst="rect">
            <a:avLst/>
          </a:prstGeom>
        </p:spPr>
        <p:txBody>
          <a:bodyPr>
            <a:noAutofit/>
          </a:bodyPr>
          <a:lstStyle>
            <a:lvl1pPr>
              <a:buNone/>
              <a:defRPr sz="1800" b="1"/>
            </a:lvl1pPr>
          </a:lstStyle>
          <a:p>
            <a:pPr lvl="0"/>
            <a:r>
              <a:rPr lang="en-US"/>
              <a:t>Click to edit Master text styles</a:t>
            </a:r>
          </a:p>
        </p:txBody>
      </p:sp>
      <p:sp>
        <p:nvSpPr>
          <p:cNvPr id="9" name="Text Placeholder 8"/>
          <p:cNvSpPr>
            <a:spLocks noGrp="1"/>
          </p:cNvSpPr>
          <p:nvPr>
            <p:ph type="body" sz="quarter" idx="11"/>
          </p:nvPr>
        </p:nvSpPr>
        <p:spPr>
          <a:xfrm>
            <a:off x="6317130" y="1068381"/>
            <a:ext cx="5665695" cy="457200"/>
          </a:xfrm>
          <a:prstGeom prst="rect">
            <a:avLst/>
          </a:prstGeom>
        </p:spPr>
        <p:txBody>
          <a:bodyPr>
            <a:noAutofit/>
          </a:bodyPr>
          <a:lstStyle>
            <a:lvl1pPr>
              <a:buNone/>
              <a:defRPr sz="1800" b="1"/>
            </a:lvl1pPr>
          </a:lstStyle>
          <a:p>
            <a:pPr lvl="0"/>
            <a:r>
              <a:rPr lang="en-US"/>
              <a:t>Click to edit Master text styles</a:t>
            </a:r>
          </a:p>
        </p:txBody>
      </p:sp>
    </p:spTree>
    <p:extLst>
      <p:ext uri="{BB962C8B-B14F-4D97-AF65-F5344CB8AC3E}">
        <p14:creationId xmlns:p14="http://schemas.microsoft.com/office/powerpoint/2010/main" val="8547440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6508" y="4123247"/>
            <a:ext cx="10659469" cy="928741"/>
          </a:xfrm>
          <a:solidFill>
            <a:schemeClr val="tx2"/>
          </a:solidFill>
        </p:spPr>
        <p:txBody>
          <a:bodyPr>
            <a:noAutofit/>
          </a:bodyPr>
          <a:lstStyle>
            <a:lvl1pPr>
              <a:defRPr sz="2100">
                <a:solidFill>
                  <a:schemeClr val="bg1"/>
                </a:solidFill>
              </a:defRPr>
            </a:lvl1pPr>
          </a:lstStyle>
          <a:p>
            <a:r>
              <a:rPr lang="en-US"/>
              <a:t>Click to edit Master title style</a:t>
            </a:r>
          </a:p>
        </p:txBody>
      </p:sp>
    </p:spTree>
    <p:extLst>
      <p:ext uri="{BB962C8B-B14F-4D97-AF65-F5344CB8AC3E}">
        <p14:creationId xmlns:p14="http://schemas.microsoft.com/office/powerpoint/2010/main" val="320201375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1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ontent Placeholder 6"/>
          <p:cNvSpPr>
            <a:spLocks noGrp="1"/>
          </p:cNvSpPr>
          <p:nvPr>
            <p:ph sz="quarter" idx="10"/>
          </p:nvPr>
        </p:nvSpPr>
        <p:spPr>
          <a:xfrm>
            <a:off x="477616" y="1046534"/>
            <a:ext cx="11236267" cy="53707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555862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2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500025" y="1677981"/>
            <a:ext cx="5506328" cy="4267200"/>
          </a:xfrm>
          <a:prstGeom prst="rect">
            <a:avLst/>
          </a:prstGeom>
        </p:spPr>
        <p:txBody>
          <a:bodyPr/>
          <a:lstStyle>
            <a:lvl1pPr marL="137160" indent="-137160">
              <a:defRPr sz="1650" b="0" baseline="0"/>
            </a:lvl1pPr>
            <a:lvl2pPr>
              <a:buSzPct val="80000"/>
              <a:buFont typeface="Courier New" pitchFamily="49" charset="0"/>
              <a:buChar char="o"/>
              <a:defRPr lang="en-US" sz="1650" kern="1200" dirty="0" smtClean="0">
                <a:solidFill>
                  <a:schemeClr val="tx1"/>
                </a:solidFill>
                <a:latin typeface="+mn-lt"/>
                <a:ea typeface="+mn-ea"/>
                <a:cs typeface="+mn-cs"/>
              </a:defRPr>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317130" y="1677981"/>
            <a:ext cx="5665695" cy="4267200"/>
          </a:xfrm>
          <a:prstGeom prst="rect">
            <a:avLst/>
          </a:prstGeom>
        </p:spPr>
        <p:txBody>
          <a:bodyPr/>
          <a:lstStyle>
            <a:lvl1pPr marL="137160" indent="-137160">
              <a:defRPr sz="1650" b="0"/>
            </a:lvl1pPr>
            <a:lvl2pPr>
              <a:buSzPct val="80000"/>
              <a:buFont typeface="Courier New" pitchFamily="49" charset="0"/>
              <a:buChar char="o"/>
              <a:defRPr sz="1650"/>
            </a:lvl2pPr>
            <a:lvl3pPr>
              <a:buFont typeface="Calibri" pitchFamily="34" charset="0"/>
              <a:buChar char="–"/>
              <a:defRPr sz="1500"/>
            </a:lvl3pPr>
            <a:lvl4pPr>
              <a:buFont typeface="Wingdings" pitchFamily="2" charset="2"/>
              <a:buChar cha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8"/>
          <p:cNvSpPr>
            <a:spLocks noGrp="1"/>
          </p:cNvSpPr>
          <p:nvPr>
            <p:ph type="body" sz="quarter" idx="10"/>
          </p:nvPr>
        </p:nvSpPr>
        <p:spPr>
          <a:xfrm>
            <a:off x="500025" y="1068381"/>
            <a:ext cx="5496368" cy="457200"/>
          </a:xfrm>
          <a:prstGeom prst="rect">
            <a:avLst/>
          </a:prstGeom>
        </p:spPr>
        <p:txBody>
          <a:bodyPr>
            <a:noAutofit/>
          </a:bodyPr>
          <a:lstStyle>
            <a:lvl1pPr>
              <a:buNone/>
              <a:defRPr sz="1800" b="1"/>
            </a:lvl1pPr>
          </a:lstStyle>
          <a:p>
            <a:pPr lvl="0"/>
            <a:r>
              <a:rPr lang="en-US"/>
              <a:t>Click to edit Master text styles</a:t>
            </a:r>
          </a:p>
        </p:txBody>
      </p:sp>
      <p:sp>
        <p:nvSpPr>
          <p:cNvPr id="9" name="Text Placeholder 8"/>
          <p:cNvSpPr>
            <a:spLocks noGrp="1"/>
          </p:cNvSpPr>
          <p:nvPr>
            <p:ph type="body" sz="quarter" idx="11"/>
          </p:nvPr>
        </p:nvSpPr>
        <p:spPr>
          <a:xfrm>
            <a:off x="6317130" y="1068381"/>
            <a:ext cx="5665695" cy="457200"/>
          </a:xfrm>
          <a:prstGeom prst="rect">
            <a:avLst/>
          </a:prstGeom>
        </p:spPr>
        <p:txBody>
          <a:bodyPr>
            <a:noAutofit/>
          </a:bodyPr>
          <a:lstStyle>
            <a:lvl1pPr>
              <a:buNone/>
              <a:defRPr sz="1800" b="1"/>
            </a:lvl1pPr>
          </a:lstStyle>
          <a:p>
            <a:pPr lvl="0"/>
            <a:r>
              <a:rPr lang="en-US"/>
              <a:t>Click to edit Master text styles</a:t>
            </a:r>
          </a:p>
        </p:txBody>
      </p:sp>
    </p:spTree>
    <p:extLst>
      <p:ext uri="{BB962C8B-B14F-4D97-AF65-F5344CB8AC3E}">
        <p14:creationId xmlns:p14="http://schemas.microsoft.com/office/powerpoint/2010/main" val="80940335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Char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hart Placeholder 6"/>
          <p:cNvSpPr>
            <a:spLocks noGrp="1"/>
          </p:cNvSpPr>
          <p:nvPr>
            <p:ph type="chart" sz="quarter" idx="10"/>
          </p:nvPr>
        </p:nvSpPr>
        <p:spPr>
          <a:xfrm>
            <a:off x="487700" y="1045595"/>
            <a:ext cx="10100613" cy="5244640"/>
          </a:xfrm>
          <a:prstGeom prst="rect">
            <a:avLst/>
          </a:prstGeom>
        </p:spPr>
        <p:txBody>
          <a:bodyPr rtlCol="0">
            <a:normAutofit/>
          </a:bodyPr>
          <a:lstStyle/>
          <a:p>
            <a:pPr lvl="0"/>
            <a:r>
              <a:rPr lang="en-US" noProof="0"/>
              <a:t>Click icon to add chart</a:t>
            </a:r>
          </a:p>
        </p:txBody>
      </p:sp>
    </p:spTree>
    <p:extLst>
      <p:ext uri="{BB962C8B-B14F-4D97-AF65-F5344CB8AC3E}">
        <p14:creationId xmlns:p14="http://schemas.microsoft.com/office/powerpoint/2010/main" val="80373093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1_Thin Header" preserve="1">
  <p:cSld name="1_Thin Header">
    <p:spTree>
      <p:nvGrpSpPr>
        <p:cNvPr id="1" name="Shape 46"/>
        <p:cNvGrpSpPr/>
        <p:nvPr/>
      </p:nvGrpSpPr>
      <p:grpSpPr>
        <a:xfrm>
          <a:off x="0" y="0"/>
          <a:ext cx="0" cy="0"/>
          <a:chOff x="0" y="0"/>
          <a:chExt cx="0" cy="0"/>
        </a:xfrm>
      </p:grpSpPr>
      <p:sp>
        <p:nvSpPr>
          <p:cNvPr id="47" name="Google Shape;47;p7"/>
          <p:cNvSpPr/>
          <p:nvPr/>
        </p:nvSpPr>
        <p:spPr>
          <a:xfrm flipH="1">
            <a:off x="11778452" y="427643"/>
            <a:ext cx="230451" cy="172435"/>
          </a:xfrm>
          <a:prstGeom prst="rtTriangle">
            <a:avLst/>
          </a:prstGeom>
          <a:solidFill>
            <a:schemeClr val="lt1"/>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Arial"/>
              <a:ea typeface="Arial"/>
              <a:cs typeface="Arial"/>
              <a:sym typeface="Arial"/>
            </a:endParaRPr>
          </a:p>
        </p:txBody>
      </p:sp>
      <p:sp>
        <p:nvSpPr>
          <p:cNvPr id="48" name="Google Shape;48;p7"/>
          <p:cNvSpPr txBox="1">
            <a:spLocks noGrp="1"/>
          </p:cNvSpPr>
          <p:nvPr>
            <p:ph type="title"/>
          </p:nvPr>
        </p:nvSpPr>
        <p:spPr>
          <a:xfrm>
            <a:off x="230957" y="150399"/>
            <a:ext cx="11527617" cy="60007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cxnSp>
        <p:nvCxnSpPr>
          <p:cNvPr id="49" name="Google Shape;49;p7"/>
          <p:cNvCxnSpPr/>
          <p:nvPr/>
        </p:nvCxnSpPr>
        <p:spPr>
          <a:xfrm>
            <a:off x="250835" y="781603"/>
            <a:ext cx="11718916" cy="0"/>
          </a:xfrm>
          <a:prstGeom prst="straightConnector1">
            <a:avLst/>
          </a:prstGeom>
          <a:noFill/>
          <a:ln w="12700" cap="flat" cmpd="sng">
            <a:solidFill>
              <a:srgbClr val="193F88"/>
            </a:solidFill>
            <a:prstDash val="solid"/>
            <a:round/>
            <a:headEnd type="none" w="sm" len="sm"/>
            <a:tailEnd type="none" w="sm" len="sm"/>
          </a:ln>
        </p:spPr>
      </p:cxnSp>
      <p:sp>
        <p:nvSpPr>
          <p:cNvPr id="50" name="Google Shape;50;p7"/>
          <p:cNvSpPr txBox="1">
            <a:spLocks noGrp="1"/>
          </p:cNvSpPr>
          <p:nvPr>
            <p:ph type="body" idx="1"/>
          </p:nvPr>
        </p:nvSpPr>
        <p:spPr>
          <a:xfrm>
            <a:off x="250835" y="1152939"/>
            <a:ext cx="11527616" cy="4750904"/>
          </a:xfrm>
          <a:prstGeom prst="rect">
            <a:avLst/>
          </a:prstGeom>
          <a:noFill/>
          <a:ln>
            <a:noFill/>
          </a:ln>
        </p:spPr>
        <p:txBody>
          <a:bodyPr spcFirstLastPara="1" wrap="square" lIns="91425" tIns="45700" rIns="91425" bIns="45700" anchor="t" anchorCtr="0">
            <a:normAutofit/>
          </a:bodyPr>
          <a:lstStyle>
            <a:lvl1pPr marL="342900" lvl="0" indent="-171450" algn="l">
              <a:lnSpc>
                <a:spcPct val="100000"/>
              </a:lnSpc>
              <a:spcBef>
                <a:spcPts val="420"/>
              </a:spcBef>
              <a:spcAft>
                <a:spcPts val="0"/>
              </a:spcAft>
              <a:buClr>
                <a:schemeClr val="dk1"/>
              </a:buClr>
              <a:buSzPts val="2800"/>
              <a:buNone/>
              <a:defRPr/>
            </a:lvl1pPr>
            <a:lvl2pPr marL="685800" lvl="1" indent="-171450" algn="l">
              <a:lnSpc>
                <a:spcPct val="100000"/>
              </a:lnSpc>
              <a:spcBef>
                <a:spcPts val="330"/>
              </a:spcBef>
              <a:spcAft>
                <a:spcPts val="0"/>
              </a:spcAft>
              <a:buSzPts val="2200"/>
              <a:buNone/>
              <a:defRPr/>
            </a:lvl2pPr>
            <a:lvl3pPr marL="1028700" lvl="2" indent="-171450" algn="l">
              <a:lnSpc>
                <a:spcPct val="100000"/>
              </a:lnSpc>
              <a:spcBef>
                <a:spcPts val="270"/>
              </a:spcBef>
              <a:spcAft>
                <a:spcPts val="0"/>
              </a:spcAft>
              <a:buClr>
                <a:schemeClr val="dk1"/>
              </a:buClr>
              <a:buSzPts val="1800"/>
              <a:buNone/>
              <a:defRPr/>
            </a:lvl3pPr>
            <a:lvl4pPr marL="1371600" lvl="3" indent="-171450" algn="l">
              <a:lnSpc>
                <a:spcPct val="100000"/>
              </a:lnSpc>
              <a:spcBef>
                <a:spcPts val="270"/>
              </a:spcBef>
              <a:spcAft>
                <a:spcPts val="0"/>
              </a:spcAft>
              <a:buClr>
                <a:schemeClr val="dk1"/>
              </a:buClr>
              <a:buSzPts val="1800"/>
              <a:buNone/>
              <a:defRPr/>
            </a:lvl4pPr>
            <a:lvl5pPr marL="1714500" lvl="4" indent="-171450" algn="l">
              <a:lnSpc>
                <a:spcPct val="100000"/>
              </a:lnSpc>
              <a:spcBef>
                <a:spcPts val="270"/>
              </a:spcBef>
              <a:spcAft>
                <a:spcPts val="0"/>
              </a:spcAft>
              <a:buClr>
                <a:schemeClr val="dk1"/>
              </a:buClr>
              <a:buSzPts val="1800"/>
              <a:buNone/>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2482634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hin Header">
  <p:cSld name="1_Thin Header">
    <p:spTree>
      <p:nvGrpSpPr>
        <p:cNvPr id="1" name="Shape 46"/>
        <p:cNvGrpSpPr/>
        <p:nvPr/>
      </p:nvGrpSpPr>
      <p:grpSpPr>
        <a:xfrm>
          <a:off x="0" y="0"/>
          <a:ext cx="0" cy="0"/>
          <a:chOff x="0" y="0"/>
          <a:chExt cx="0" cy="0"/>
        </a:xfrm>
      </p:grpSpPr>
      <p:sp>
        <p:nvSpPr>
          <p:cNvPr id="47" name="Google Shape;47;p7"/>
          <p:cNvSpPr/>
          <p:nvPr/>
        </p:nvSpPr>
        <p:spPr>
          <a:xfrm flipH="1">
            <a:off x="11778452" y="427643"/>
            <a:ext cx="230451" cy="172435"/>
          </a:xfrm>
          <a:prstGeom prst="rtTriangle">
            <a:avLst/>
          </a:prstGeom>
          <a:solidFill>
            <a:schemeClr val="lt1"/>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Arial"/>
              <a:ea typeface="Arial"/>
              <a:cs typeface="Arial"/>
              <a:sym typeface="Arial"/>
            </a:endParaRPr>
          </a:p>
        </p:txBody>
      </p:sp>
      <p:sp>
        <p:nvSpPr>
          <p:cNvPr id="48" name="Google Shape;48;p7"/>
          <p:cNvSpPr txBox="1">
            <a:spLocks noGrp="1"/>
          </p:cNvSpPr>
          <p:nvPr>
            <p:ph type="title"/>
          </p:nvPr>
        </p:nvSpPr>
        <p:spPr>
          <a:xfrm>
            <a:off x="230957" y="150399"/>
            <a:ext cx="11527617" cy="60007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endParaRPr/>
          </a:p>
        </p:txBody>
      </p:sp>
      <p:cxnSp>
        <p:nvCxnSpPr>
          <p:cNvPr id="49" name="Google Shape;49;p7"/>
          <p:cNvCxnSpPr/>
          <p:nvPr/>
        </p:nvCxnSpPr>
        <p:spPr>
          <a:xfrm>
            <a:off x="250835" y="781603"/>
            <a:ext cx="11718916" cy="0"/>
          </a:xfrm>
          <a:prstGeom prst="straightConnector1">
            <a:avLst/>
          </a:prstGeom>
          <a:noFill/>
          <a:ln w="12700" cap="flat" cmpd="sng">
            <a:solidFill>
              <a:srgbClr val="193F88"/>
            </a:solidFill>
            <a:prstDash val="solid"/>
            <a:round/>
            <a:headEnd type="none" w="sm" len="sm"/>
            <a:tailEnd type="none" w="sm" len="sm"/>
          </a:ln>
        </p:spPr>
      </p:cxnSp>
      <p:sp>
        <p:nvSpPr>
          <p:cNvPr id="50" name="Google Shape;50;p7"/>
          <p:cNvSpPr txBox="1">
            <a:spLocks noGrp="1"/>
          </p:cNvSpPr>
          <p:nvPr>
            <p:ph type="body" idx="1"/>
          </p:nvPr>
        </p:nvSpPr>
        <p:spPr>
          <a:xfrm>
            <a:off x="250835" y="1152939"/>
            <a:ext cx="11527616" cy="4750904"/>
          </a:xfrm>
          <a:prstGeom prst="rect">
            <a:avLst/>
          </a:prstGeom>
          <a:noFill/>
          <a:ln>
            <a:noFill/>
          </a:ln>
        </p:spPr>
        <p:txBody>
          <a:bodyPr spcFirstLastPara="1" wrap="square" lIns="91425" tIns="45700" rIns="91425" bIns="45700" anchor="t" anchorCtr="0">
            <a:normAutofit/>
          </a:bodyPr>
          <a:lstStyle>
            <a:lvl1pPr marL="342900" lvl="0" indent="-171450" algn="l">
              <a:lnSpc>
                <a:spcPct val="100000"/>
              </a:lnSpc>
              <a:spcBef>
                <a:spcPts val="420"/>
              </a:spcBef>
              <a:spcAft>
                <a:spcPts val="0"/>
              </a:spcAft>
              <a:buClr>
                <a:schemeClr val="dk1"/>
              </a:buClr>
              <a:buSzPts val="2800"/>
              <a:buNone/>
              <a:defRPr/>
            </a:lvl1pPr>
            <a:lvl2pPr marL="685800" lvl="1" indent="-171450" algn="l">
              <a:lnSpc>
                <a:spcPct val="100000"/>
              </a:lnSpc>
              <a:spcBef>
                <a:spcPts val="330"/>
              </a:spcBef>
              <a:spcAft>
                <a:spcPts val="0"/>
              </a:spcAft>
              <a:buSzPts val="2200"/>
              <a:buNone/>
              <a:defRPr/>
            </a:lvl2pPr>
            <a:lvl3pPr marL="1028700" lvl="2" indent="-171450" algn="l">
              <a:lnSpc>
                <a:spcPct val="100000"/>
              </a:lnSpc>
              <a:spcBef>
                <a:spcPts val="270"/>
              </a:spcBef>
              <a:spcAft>
                <a:spcPts val="0"/>
              </a:spcAft>
              <a:buClr>
                <a:schemeClr val="dk1"/>
              </a:buClr>
              <a:buSzPts val="1800"/>
              <a:buNone/>
              <a:defRPr/>
            </a:lvl3pPr>
            <a:lvl4pPr marL="1371600" lvl="3" indent="-171450" algn="l">
              <a:lnSpc>
                <a:spcPct val="100000"/>
              </a:lnSpc>
              <a:spcBef>
                <a:spcPts val="270"/>
              </a:spcBef>
              <a:spcAft>
                <a:spcPts val="0"/>
              </a:spcAft>
              <a:buClr>
                <a:schemeClr val="dk1"/>
              </a:buClr>
              <a:buSzPts val="1800"/>
              <a:buNone/>
              <a:defRPr/>
            </a:lvl4pPr>
            <a:lvl5pPr marL="1714500" lvl="4" indent="-171450" algn="l">
              <a:lnSpc>
                <a:spcPct val="100000"/>
              </a:lnSpc>
              <a:spcBef>
                <a:spcPts val="270"/>
              </a:spcBef>
              <a:spcAft>
                <a:spcPts val="0"/>
              </a:spcAft>
              <a:buClr>
                <a:schemeClr val="dk1"/>
              </a:buClr>
              <a:buSzPts val="1800"/>
              <a:buNone/>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0132693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1 column - white">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477617" y="1046536"/>
            <a:ext cx="11236267" cy="53707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90EBDC47-9A32-FA0B-49AB-05245CE0D2BA}"/>
              </a:ext>
            </a:extLst>
          </p:cNvPr>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B3D2A472-31EA-1BB8-E230-5318B9313B8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25520277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p:cSld name="2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500025" y="1677981"/>
            <a:ext cx="5506328" cy="4267200"/>
          </a:xfrm>
          <a:prstGeom prst="rect">
            <a:avLst/>
          </a:prstGeom>
        </p:spPr>
        <p:txBody>
          <a:bodyPr/>
          <a:lstStyle>
            <a:lvl1pPr marL="137119" indent="-137119">
              <a:defRPr sz="1649" b="0" baseline="0"/>
            </a:lvl1pPr>
            <a:lvl2pPr>
              <a:buSzPct val="80000"/>
              <a:buFont typeface="Courier New" pitchFamily="49" charset="0"/>
              <a:buChar char="o"/>
              <a:defRPr lang="en-US" sz="1649" kern="1200" dirty="0" smtClean="0">
                <a:solidFill>
                  <a:schemeClr val="tx1"/>
                </a:solidFill>
                <a:latin typeface="+mn-lt"/>
                <a:ea typeface="+mn-ea"/>
                <a:cs typeface="+mn-cs"/>
              </a:defRPr>
            </a:lvl2pPr>
            <a:lvl3pPr>
              <a:buFont typeface="Calibri" pitchFamily="34" charset="0"/>
              <a:buChar char="–"/>
              <a:defRPr sz="1499"/>
            </a:lvl3pPr>
            <a:lvl4pPr>
              <a:buFont typeface="Wingdings" pitchFamily="2" charset="2"/>
              <a:buChar char="§"/>
              <a:defRPr sz="1349"/>
            </a:lvl4pPr>
            <a:lvl5pPr>
              <a:defRPr sz="1349"/>
            </a:lvl5pPr>
            <a:lvl6pPr>
              <a:defRPr sz="1349"/>
            </a:lvl6pPr>
            <a:lvl7pPr>
              <a:defRPr sz="1349"/>
            </a:lvl7pPr>
            <a:lvl8pPr>
              <a:defRPr sz="1349"/>
            </a:lvl8pPr>
            <a:lvl9pPr>
              <a:defRPr sz="13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317130" y="1677981"/>
            <a:ext cx="5665695" cy="4267200"/>
          </a:xfrm>
          <a:prstGeom prst="rect">
            <a:avLst/>
          </a:prstGeom>
        </p:spPr>
        <p:txBody>
          <a:bodyPr/>
          <a:lstStyle>
            <a:lvl1pPr marL="137119" indent="-137119">
              <a:defRPr sz="1649" b="0"/>
            </a:lvl1pPr>
            <a:lvl2pPr>
              <a:buSzPct val="80000"/>
              <a:buFont typeface="Courier New" pitchFamily="49" charset="0"/>
              <a:buChar char="o"/>
              <a:defRPr sz="1649"/>
            </a:lvl2pPr>
            <a:lvl3pPr>
              <a:buFont typeface="Calibri" pitchFamily="34" charset="0"/>
              <a:buChar char="–"/>
              <a:defRPr sz="1499"/>
            </a:lvl3pPr>
            <a:lvl4pPr>
              <a:buFont typeface="Wingdings" pitchFamily="2" charset="2"/>
              <a:buChar char="§"/>
              <a:defRPr sz="1349"/>
            </a:lvl4pPr>
            <a:lvl5pPr>
              <a:defRPr sz="1349"/>
            </a:lvl5pPr>
            <a:lvl6pPr>
              <a:defRPr sz="1349"/>
            </a:lvl6pPr>
            <a:lvl7pPr>
              <a:defRPr sz="1349"/>
            </a:lvl7pPr>
            <a:lvl8pPr>
              <a:defRPr sz="1349"/>
            </a:lvl8pPr>
            <a:lvl9pPr>
              <a:defRPr sz="13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8"/>
          <p:cNvSpPr>
            <a:spLocks noGrp="1"/>
          </p:cNvSpPr>
          <p:nvPr>
            <p:ph type="body" sz="quarter" idx="10"/>
          </p:nvPr>
        </p:nvSpPr>
        <p:spPr>
          <a:xfrm>
            <a:off x="500027" y="1068381"/>
            <a:ext cx="5496368" cy="457200"/>
          </a:xfrm>
          <a:prstGeom prst="rect">
            <a:avLst/>
          </a:prstGeom>
        </p:spPr>
        <p:txBody>
          <a:bodyPr>
            <a:noAutofit/>
          </a:bodyPr>
          <a:lstStyle>
            <a:lvl1pPr>
              <a:buNone/>
              <a:defRPr sz="1799" b="1"/>
            </a:lvl1pPr>
          </a:lstStyle>
          <a:p>
            <a:pPr lvl="0"/>
            <a:r>
              <a:rPr lang="en-US"/>
              <a:t>Click to edit Master text styles</a:t>
            </a:r>
          </a:p>
        </p:txBody>
      </p:sp>
      <p:sp>
        <p:nvSpPr>
          <p:cNvPr id="9" name="Text Placeholder 8"/>
          <p:cNvSpPr>
            <a:spLocks noGrp="1"/>
          </p:cNvSpPr>
          <p:nvPr>
            <p:ph type="body" sz="quarter" idx="11"/>
          </p:nvPr>
        </p:nvSpPr>
        <p:spPr>
          <a:xfrm>
            <a:off x="6317130" y="1068381"/>
            <a:ext cx="5665695" cy="457200"/>
          </a:xfrm>
          <a:prstGeom prst="rect">
            <a:avLst/>
          </a:prstGeom>
        </p:spPr>
        <p:txBody>
          <a:bodyPr>
            <a:noAutofit/>
          </a:bodyPr>
          <a:lstStyle>
            <a:lvl1pPr>
              <a:buNone/>
              <a:defRPr sz="1799" b="1"/>
            </a:lvl1pPr>
          </a:lstStyle>
          <a:p>
            <a:pPr lvl="0"/>
            <a:r>
              <a:rPr lang="en-US"/>
              <a:t>Click to edit Master text styles</a:t>
            </a:r>
          </a:p>
        </p:txBody>
      </p:sp>
      <p:sp>
        <p:nvSpPr>
          <p:cNvPr id="3" name="Slide Number Placeholder 3">
            <a:extLst>
              <a:ext uri="{FF2B5EF4-FFF2-40B4-BE49-F238E27FC236}">
                <a16:creationId xmlns:a16="http://schemas.microsoft.com/office/drawing/2014/main" id="{C49A791E-80FB-BF76-2368-818ABD322047}"/>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380068365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p:cSld name="Char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hart Placeholder 6"/>
          <p:cNvSpPr>
            <a:spLocks noGrp="1"/>
          </p:cNvSpPr>
          <p:nvPr>
            <p:ph type="chart" sz="quarter" idx="10"/>
          </p:nvPr>
        </p:nvSpPr>
        <p:spPr>
          <a:xfrm>
            <a:off x="487702" y="1045595"/>
            <a:ext cx="10100613" cy="5244640"/>
          </a:xfrm>
          <a:prstGeom prst="rect">
            <a:avLst/>
          </a:prstGeom>
        </p:spPr>
        <p:txBody>
          <a:bodyPr rtlCol="0">
            <a:normAutofit/>
          </a:bodyPr>
          <a:lstStyle/>
          <a:p>
            <a:pPr lvl="0"/>
            <a:r>
              <a:rPr lang="en-US" noProof="0"/>
              <a:t>Click icon to add chart</a:t>
            </a:r>
          </a:p>
        </p:txBody>
      </p:sp>
      <p:sp>
        <p:nvSpPr>
          <p:cNvPr id="3" name="Slide Number Placeholder 3">
            <a:extLst>
              <a:ext uri="{FF2B5EF4-FFF2-40B4-BE49-F238E27FC236}">
                <a16:creationId xmlns:a16="http://schemas.microsoft.com/office/drawing/2014/main" id="{3980191D-ABAE-D771-E354-6486A85471F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43059264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p:cSld name="1_Section - white">
    <p:spTree>
      <p:nvGrpSpPr>
        <p:cNvPr id="1" name=""/>
        <p:cNvGrpSpPr/>
        <p:nvPr/>
      </p:nvGrpSpPr>
      <p:grpSpPr>
        <a:xfrm>
          <a:off x="0" y="0"/>
          <a:ext cx="0" cy="0"/>
          <a:chOff x="0" y="0"/>
          <a:chExt cx="0" cy="0"/>
        </a:xfrm>
      </p:grpSpPr>
      <p:sp>
        <p:nvSpPr>
          <p:cNvPr id="4" name="Rectangle 3"/>
          <p:cNvSpPr/>
          <p:nvPr/>
        </p:nvSpPr>
        <p:spPr>
          <a:xfrm>
            <a:off x="1" y="676280"/>
            <a:ext cx="12192000" cy="282575"/>
          </a:xfrm>
          <a:prstGeom prst="rect">
            <a:avLst/>
          </a:prstGeom>
          <a:solidFill>
            <a:srgbClr val="FEFEF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2" name="Title 1"/>
          <p:cNvSpPr>
            <a:spLocks noGrp="1"/>
          </p:cNvSpPr>
          <p:nvPr>
            <p:ph type="title"/>
          </p:nvPr>
        </p:nvSpPr>
        <p:spPr>
          <a:xfrm>
            <a:off x="1" y="2389461"/>
            <a:ext cx="12192000" cy="812725"/>
          </a:xfrm>
        </p:spPr>
        <p:txBody>
          <a:bodyPr/>
          <a:lstStyle>
            <a:lvl1pPr algn="ctr">
              <a:defRPr/>
            </a:lvl1pPr>
          </a:lstStyle>
          <a:p>
            <a:r>
              <a:rPr lang="en-US"/>
              <a:t>Click to edit Master title style</a:t>
            </a:r>
          </a:p>
        </p:txBody>
      </p:sp>
      <p:sp>
        <p:nvSpPr>
          <p:cNvPr id="7" name="Text Placeholder 6"/>
          <p:cNvSpPr>
            <a:spLocks noGrp="1"/>
          </p:cNvSpPr>
          <p:nvPr>
            <p:ph type="body" sz="quarter" idx="11"/>
          </p:nvPr>
        </p:nvSpPr>
        <p:spPr>
          <a:xfrm>
            <a:off x="2" y="3257084"/>
            <a:ext cx="12191999" cy="1150564"/>
          </a:xfrm>
          <a:prstGeom prst="rect">
            <a:avLst/>
          </a:prstGeom>
        </p:spPr>
        <p:txBody>
          <a:bodyPr/>
          <a:lstStyle>
            <a:lvl1pPr marL="0" indent="0" algn="ctr">
              <a:buFontTx/>
              <a:buNone/>
              <a:defRPr/>
            </a:lvl1pPr>
          </a:lstStyle>
          <a:p>
            <a:pPr lvl="0"/>
            <a:r>
              <a:rPr lang="en-US"/>
              <a:t>Click to edit Master text styles</a:t>
            </a:r>
          </a:p>
        </p:txBody>
      </p:sp>
      <p:sp>
        <p:nvSpPr>
          <p:cNvPr id="3" name="Slide Number Placeholder 3">
            <a:extLst>
              <a:ext uri="{FF2B5EF4-FFF2-40B4-BE49-F238E27FC236}">
                <a16:creationId xmlns:a16="http://schemas.microsoft.com/office/drawing/2014/main" id="{94866383-B2A9-A969-7C6D-F76ACB1F37B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F77BE4-587B-4950-85D3-118597CFE039}" type="slidenum">
              <a:rPr lang="en-US" smtClean="0"/>
              <a:t>‹#›</a:t>
            </a:fld>
            <a:endParaRPr lang="en-US"/>
          </a:p>
        </p:txBody>
      </p:sp>
      <p:sp>
        <p:nvSpPr>
          <p:cNvPr id="5" name="Rectangle 4">
            <a:extLst>
              <a:ext uri="{FF2B5EF4-FFF2-40B4-BE49-F238E27FC236}">
                <a16:creationId xmlns:a16="http://schemas.microsoft.com/office/drawing/2014/main" id="{C8BAC38F-A2AE-D03A-F75F-3F53E52EA007}"/>
              </a:ext>
            </a:extLst>
          </p:cNvPr>
          <p:cNvSpPr/>
          <p:nvPr/>
        </p:nvSpPr>
        <p:spPr>
          <a:xfrm>
            <a:off x="2" y="0"/>
            <a:ext cx="12191999" cy="6591300"/>
          </a:xfrm>
          <a:prstGeom prst="rect">
            <a:avLst/>
          </a:prstGeom>
          <a:solidFill>
            <a:srgbClr val="00509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7760129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Section - white">
    <p:spTree>
      <p:nvGrpSpPr>
        <p:cNvPr id="1" name=""/>
        <p:cNvGrpSpPr/>
        <p:nvPr/>
      </p:nvGrpSpPr>
      <p:grpSpPr>
        <a:xfrm>
          <a:off x="0" y="0"/>
          <a:ext cx="0" cy="0"/>
          <a:chOff x="0" y="0"/>
          <a:chExt cx="0" cy="0"/>
        </a:xfrm>
      </p:grpSpPr>
      <p:sp>
        <p:nvSpPr>
          <p:cNvPr id="4" name="Rectangle 3"/>
          <p:cNvSpPr/>
          <p:nvPr/>
        </p:nvSpPr>
        <p:spPr>
          <a:xfrm>
            <a:off x="1" y="676280"/>
            <a:ext cx="12192000" cy="282575"/>
          </a:xfrm>
          <a:prstGeom prst="rect">
            <a:avLst/>
          </a:prstGeom>
          <a:solidFill>
            <a:srgbClr val="FEFEF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2" name="Title 1"/>
          <p:cNvSpPr>
            <a:spLocks noGrp="1"/>
          </p:cNvSpPr>
          <p:nvPr>
            <p:ph type="title"/>
          </p:nvPr>
        </p:nvSpPr>
        <p:spPr>
          <a:xfrm>
            <a:off x="1" y="2389461"/>
            <a:ext cx="12192000" cy="812725"/>
          </a:xfrm>
        </p:spPr>
        <p:txBody>
          <a:bodyPr/>
          <a:lstStyle>
            <a:lvl1pPr algn="ctr">
              <a:defRPr/>
            </a:lvl1pPr>
          </a:lstStyle>
          <a:p>
            <a:r>
              <a:rPr lang="en-US"/>
              <a:t>Click to edit Master title style</a:t>
            </a:r>
          </a:p>
        </p:txBody>
      </p:sp>
      <p:sp>
        <p:nvSpPr>
          <p:cNvPr id="7" name="Text Placeholder 6"/>
          <p:cNvSpPr>
            <a:spLocks noGrp="1"/>
          </p:cNvSpPr>
          <p:nvPr>
            <p:ph type="body" sz="quarter" idx="11"/>
          </p:nvPr>
        </p:nvSpPr>
        <p:spPr>
          <a:xfrm>
            <a:off x="2" y="3257084"/>
            <a:ext cx="12191999" cy="1150564"/>
          </a:xfrm>
          <a:prstGeom prst="rect">
            <a:avLst/>
          </a:prstGeom>
        </p:spPr>
        <p:txBody>
          <a:bodyPr/>
          <a:lstStyle>
            <a:lvl1pPr marL="0" indent="0" algn="ctr">
              <a:buFontTx/>
              <a:buNone/>
              <a:defRPr/>
            </a:lvl1pPr>
          </a:lstStyle>
          <a:p>
            <a:pPr lvl="0"/>
            <a:r>
              <a:rPr lang="en-US"/>
              <a:t>Click to edit Master text styles</a:t>
            </a:r>
          </a:p>
        </p:txBody>
      </p:sp>
      <p:sp>
        <p:nvSpPr>
          <p:cNvPr id="3" name="Slide Number Placeholder 3">
            <a:extLst>
              <a:ext uri="{FF2B5EF4-FFF2-40B4-BE49-F238E27FC236}">
                <a16:creationId xmlns:a16="http://schemas.microsoft.com/office/drawing/2014/main" id="{94866383-B2A9-A969-7C6D-F76ACB1F37B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F77BE4-587B-4950-85D3-118597CFE039}" type="slidenum">
              <a:rPr lang="en-US" smtClean="0"/>
              <a:t>‹#›</a:t>
            </a:fld>
            <a:endParaRPr lang="en-US"/>
          </a:p>
        </p:txBody>
      </p:sp>
      <p:sp>
        <p:nvSpPr>
          <p:cNvPr id="5" name="Rectangle 4">
            <a:extLst>
              <a:ext uri="{FF2B5EF4-FFF2-40B4-BE49-F238E27FC236}">
                <a16:creationId xmlns:a16="http://schemas.microsoft.com/office/drawing/2014/main" id="{C8BAC38F-A2AE-D03A-F75F-3F53E52EA007}"/>
              </a:ext>
            </a:extLst>
          </p:cNvPr>
          <p:cNvSpPr/>
          <p:nvPr/>
        </p:nvSpPr>
        <p:spPr>
          <a:xfrm>
            <a:off x="2" y="0"/>
            <a:ext cx="12191999" cy="6591300"/>
          </a:xfrm>
          <a:prstGeom prst="rect">
            <a:avLst/>
          </a:prstGeom>
          <a:solidFill>
            <a:srgbClr val="00509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22629328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5_Contents slide layout">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397CF02B-3A3C-4749-8399-E7AF8DB77D76}"/>
              </a:ext>
            </a:extLst>
          </p:cNvPr>
          <p:cNvSpPr>
            <a:spLocks noGrp="1"/>
          </p:cNvSpPr>
          <p:nvPr>
            <p:ph type="pic" sz="quarter" idx="12" hasCustomPrompt="1"/>
          </p:nvPr>
        </p:nvSpPr>
        <p:spPr>
          <a:xfrm>
            <a:off x="117950" y="1065321"/>
            <a:ext cx="5386207" cy="5273336"/>
          </a:xfrm>
          <a:custGeom>
            <a:avLst/>
            <a:gdLst>
              <a:gd name="connsiteX0" fmla="*/ 3440072 w 6100546"/>
              <a:gd name="connsiteY0" fmla="*/ 5547377 h 5950684"/>
              <a:gd name="connsiteX1" fmla="*/ 3363812 w 6100546"/>
              <a:gd name="connsiteY1" fmla="*/ 5559287 h 5950684"/>
              <a:gd name="connsiteX2" fmla="*/ 3377168 w 6100546"/>
              <a:gd name="connsiteY2" fmla="*/ 5558242 h 5950684"/>
              <a:gd name="connsiteX3" fmla="*/ 3413942 w 6100546"/>
              <a:gd name="connsiteY3" fmla="*/ 5552485 h 5950684"/>
              <a:gd name="connsiteX4" fmla="*/ 3588125 w 6100546"/>
              <a:gd name="connsiteY4" fmla="*/ 5518269 h 5950684"/>
              <a:gd name="connsiteX5" fmla="*/ 3546342 w 6100546"/>
              <a:gd name="connsiteY5" fmla="*/ 5527177 h 5950684"/>
              <a:gd name="connsiteX6" fmla="*/ 3552690 w 6100546"/>
              <a:gd name="connsiteY6" fmla="*/ 5526002 h 5950684"/>
              <a:gd name="connsiteX7" fmla="*/ 3579893 w 6100546"/>
              <a:gd name="connsiteY7" fmla="*/ 5520676 h 5950684"/>
              <a:gd name="connsiteX8" fmla="*/ 3658875 w 6100546"/>
              <a:gd name="connsiteY8" fmla="*/ 5502208 h 5950684"/>
              <a:gd name="connsiteX9" fmla="*/ 3652394 w 6100546"/>
              <a:gd name="connsiteY9" fmla="*/ 5503968 h 5950684"/>
              <a:gd name="connsiteX10" fmla="*/ 3656318 w 6100546"/>
              <a:gd name="connsiteY10" fmla="*/ 5505276 h 5950684"/>
              <a:gd name="connsiteX11" fmla="*/ 2933221 w 6100546"/>
              <a:gd name="connsiteY11" fmla="*/ 5496065 h 5950684"/>
              <a:gd name="connsiteX12" fmla="*/ 2937825 w 6100546"/>
              <a:gd name="connsiteY12" fmla="*/ 5496065 h 5950684"/>
              <a:gd name="connsiteX13" fmla="*/ 2942431 w 6100546"/>
              <a:gd name="connsiteY13" fmla="*/ 5496065 h 5950684"/>
              <a:gd name="connsiteX14" fmla="*/ 2960854 w 6100546"/>
              <a:gd name="connsiteY14" fmla="*/ 5496065 h 5950684"/>
              <a:gd name="connsiteX15" fmla="*/ 2970714 w 6100546"/>
              <a:gd name="connsiteY15" fmla="*/ 5498530 h 5950684"/>
              <a:gd name="connsiteX16" fmla="*/ 4136082 w 6100546"/>
              <a:gd name="connsiteY16" fmla="*/ 5495297 h 5950684"/>
              <a:gd name="connsiteX17" fmla="*/ 4135314 w 6100546"/>
              <a:gd name="connsiteY17" fmla="*/ 5496065 h 5950684"/>
              <a:gd name="connsiteX18" fmla="*/ 4130708 w 6100546"/>
              <a:gd name="connsiteY18" fmla="*/ 5496065 h 5950684"/>
              <a:gd name="connsiteX19" fmla="*/ 3223380 w 6100546"/>
              <a:gd name="connsiteY19" fmla="*/ 5491459 h 5950684"/>
              <a:gd name="connsiteX20" fmla="*/ 3223380 w 6100546"/>
              <a:gd name="connsiteY20" fmla="*/ 5494475 h 5950684"/>
              <a:gd name="connsiteX21" fmla="*/ 3230007 w 6100546"/>
              <a:gd name="connsiteY21" fmla="*/ 5494044 h 5950684"/>
              <a:gd name="connsiteX22" fmla="*/ 3232592 w 6100546"/>
              <a:gd name="connsiteY22" fmla="*/ 5491459 h 5950684"/>
              <a:gd name="connsiteX23" fmla="*/ 3223380 w 6100546"/>
              <a:gd name="connsiteY23" fmla="*/ 5491459 h 5950684"/>
              <a:gd name="connsiteX24" fmla="*/ 2531376 w 6100546"/>
              <a:gd name="connsiteY24" fmla="*/ 5422374 h 5950684"/>
              <a:gd name="connsiteX25" fmla="*/ 2538665 w 6100546"/>
              <a:gd name="connsiteY25" fmla="*/ 5442265 h 5950684"/>
              <a:gd name="connsiteX26" fmla="*/ 2566301 w 6100546"/>
              <a:gd name="connsiteY26" fmla="*/ 5453081 h 5950684"/>
              <a:gd name="connsiteX27" fmla="*/ 2827948 w 6100546"/>
              <a:gd name="connsiteY27" fmla="*/ 5488225 h 5950684"/>
              <a:gd name="connsiteX28" fmla="*/ 2854171 w 6100546"/>
              <a:gd name="connsiteY28" fmla="*/ 5490535 h 5950684"/>
              <a:gd name="connsiteX29" fmla="*/ 2858233 w 6100546"/>
              <a:gd name="connsiteY29" fmla="*/ 5490092 h 5950684"/>
              <a:gd name="connsiteX30" fmla="*/ 2900980 w 6100546"/>
              <a:gd name="connsiteY30" fmla="*/ 5486854 h 5950684"/>
              <a:gd name="connsiteX31" fmla="*/ 2905585 w 6100546"/>
              <a:gd name="connsiteY31" fmla="*/ 5486853 h 5950684"/>
              <a:gd name="connsiteX32" fmla="*/ 2924007 w 6100546"/>
              <a:gd name="connsiteY32" fmla="*/ 5491459 h 5950684"/>
              <a:gd name="connsiteX33" fmla="*/ 2924008 w 6100546"/>
              <a:gd name="connsiteY33" fmla="*/ 5496065 h 5950684"/>
              <a:gd name="connsiteX34" fmla="*/ 2924008 w 6100546"/>
              <a:gd name="connsiteY34" fmla="*/ 5496688 h 5950684"/>
              <a:gd name="connsiteX35" fmla="*/ 2959343 w 6100546"/>
              <a:gd name="connsiteY35" fmla="*/ 5499801 h 5950684"/>
              <a:gd name="connsiteX36" fmla="*/ 2977597 w 6100546"/>
              <a:gd name="connsiteY36" fmla="*/ 5500251 h 5950684"/>
              <a:gd name="connsiteX37" fmla="*/ 2970714 w 6100546"/>
              <a:gd name="connsiteY37" fmla="*/ 5498530 h 5950684"/>
              <a:gd name="connsiteX38" fmla="*/ 3008432 w 6100546"/>
              <a:gd name="connsiteY38" fmla="*/ 5501009 h 5950684"/>
              <a:gd name="connsiteX39" fmla="*/ 3047338 w 6100546"/>
              <a:gd name="connsiteY39" fmla="*/ 5501967 h 5950684"/>
              <a:gd name="connsiteX40" fmla="*/ 3062253 w 6100546"/>
              <a:gd name="connsiteY40" fmla="*/ 5501318 h 5950684"/>
              <a:gd name="connsiteX41" fmla="*/ 3080603 w 6100546"/>
              <a:gd name="connsiteY41" fmla="*/ 5500671 h 5950684"/>
              <a:gd name="connsiteX42" fmla="*/ 3085209 w 6100546"/>
              <a:gd name="connsiteY42" fmla="*/ 5500671 h 5950684"/>
              <a:gd name="connsiteX43" fmla="*/ 3134391 w 6100546"/>
              <a:gd name="connsiteY43" fmla="*/ 5500261 h 5950684"/>
              <a:gd name="connsiteX44" fmla="*/ 3198926 w 6100546"/>
              <a:gd name="connsiteY44" fmla="*/ 5496065 h 5950684"/>
              <a:gd name="connsiteX45" fmla="*/ 3185599 w 6100546"/>
              <a:gd name="connsiteY45" fmla="*/ 5496065 h 5950684"/>
              <a:gd name="connsiteX46" fmla="*/ 3085209 w 6100546"/>
              <a:gd name="connsiteY46" fmla="*/ 5496065 h 5950684"/>
              <a:gd name="connsiteX47" fmla="*/ 3080603 w 6100546"/>
              <a:gd name="connsiteY47" fmla="*/ 5486854 h 5950684"/>
              <a:gd name="connsiteX48" fmla="*/ 3075997 w 6100546"/>
              <a:gd name="connsiteY48" fmla="*/ 5486854 h 5950684"/>
              <a:gd name="connsiteX49" fmla="*/ 3075997 w 6100546"/>
              <a:gd name="connsiteY49" fmla="*/ 5491459 h 5950684"/>
              <a:gd name="connsiteX50" fmla="*/ 2979277 w 6100546"/>
              <a:gd name="connsiteY50" fmla="*/ 5491459 h 5950684"/>
              <a:gd name="connsiteX51" fmla="*/ 2979277 w 6100546"/>
              <a:gd name="connsiteY51" fmla="*/ 5496065 h 5950684"/>
              <a:gd name="connsiteX52" fmla="*/ 2960854 w 6100546"/>
              <a:gd name="connsiteY52" fmla="*/ 5491458 h 5950684"/>
              <a:gd name="connsiteX53" fmla="*/ 2951643 w 6100546"/>
              <a:gd name="connsiteY53" fmla="*/ 5491459 h 5950684"/>
              <a:gd name="connsiteX54" fmla="*/ 2956248 w 6100546"/>
              <a:gd name="connsiteY54" fmla="*/ 5473037 h 5950684"/>
              <a:gd name="connsiteX55" fmla="*/ 2974671 w 6100546"/>
              <a:gd name="connsiteY55" fmla="*/ 5473037 h 5950684"/>
              <a:gd name="connsiteX56" fmla="*/ 3002307 w 6100546"/>
              <a:gd name="connsiteY56" fmla="*/ 5473037 h 5950684"/>
              <a:gd name="connsiteX57" fmla="*/ 3006911 w 6100546"/>
              <a:gd name="connsiteY57" fmla="*/ 5473037 h 5950684"/>
              <a:gd name="connsiteX58" fmla="*/ 3011517 w 6100546"/>
              <a:gd name="connsiteY58" fmla="*/ 5473037 h 5950684"/>
              <a:gd name="connsiteX59" fmla="*/ 3020729 w 6100546"/>
              <a:gd name="connsiteY59" fmla="*/ 5473037 h 5950684"/>
              <a:gd name="connsiteX60" fmla="*/ 3025334 w 6100546"/>
              <a:gd name="connsiteY60" fmla="*/ 5473037 h 5950684"/>
              <a:gd name="connsiteX61" fmla="*/ 3024589 w 6100546"/>
              <a:gd name="connsiteY61" fmla="*/ 5472291 h 5950684"/>
              <a:gd name="connsiteX62" fmla="*/ 2937155 w 6100546"/>
              <a:gd name="connsiteY62" fmla="*/ 5469531 h 5950684"/>
              <a:gd name="connsiteX63" fmla="*/ 2924028 w 6100546"/>
              <a:gd name="connsiteY63" fmla="*/ 5468451 h 5950684"/>
              <a:gd name="connsiteX64" fmla="*/ 2928614 w 6100546"/>
              <a:gd name="connsiteY64" fmla="*/ 5473037 h 5950684"/>
              <a:gd name="connsiteX65" fmla="*/ 2947037 w 6100546"/>
              <a:gd name="connsiteY65" fmla="*/ 5473037 h 5950684"/>
              <a:gd name="connsiteX66" fmla="*/ 2937825 w 6100546"/>
              <a:gd name="connsiteY66" fmla="*/ 5491459 h 5950684"/>
              <a:gd name="connsiteX67" fmla="*/ 2928614 w 6100546"/>
              <a:gd name="connsiteY67" fmla="*/ 5491459 h 5950684"/>
              <a:gd name="connsiteX68" fmla="*/ 2924007 w 6100546"/>
              <a:gd name="connsiteY68" fmla="*/ 5491459 h 5950684"/>
              <a:gd name="connsiteX69" fmla="*/ 2928614 w 6100546"/>
              <a:gd name="connsiteY69" fmla="*/ 5486854 h 5950684"/>
              <a:gd name="connsiteX70" fmla="*/ 2924008 w 6100546"/>
              <a:gd name="connsiteY70" fmla="*/ 5482248 h 5950684"/>
              <a:gd name="connsiteX71" fmla="*/ 2914797 w 6100546"/>
              <a:gd name="connsiteY71" fmla="*/ 5486854 h 5950684"/>
              <a:gd name="connsiteX72" fmla="*/ 2910191 w 6100546"/>
              <a:gd name="connsiteY72" fmla="*/ 5486854 h 5950684"/>
              <a:gd name="connsiteX73" fmla="*/ 2891768 w 6100546"/>
              <a:gd name="connsiteY73" fmla="*/ 5482248 h 5950684"/>
              <a:gd name="connsiteX74" fmla="*/ 2882557 w 6100546"/>
              <a:gd name="connsiteY74" fmla="*/ 5473037 h 5950684"/>
              <a:gd name="connsiteX75" fmla="*/ 2850318 w 6100546"/>
              <a:gd name="connsiteY75" fmla="*/ 5468431 h 5950684"/>
              <a:gd name="connsiteX76" fmla="*/ 2845711 w 6100546"/>
              <a:gd name="connsiteY76" fmla="*/ 5477642 h 5950684"/>
              <a:gd name="connsiteX77" fmla="*/ 2841105 w 6100546"/>
              <a:gd name="connsiteY77" fmla="*/ 5468431 h 5950684"/>
              <a:gd name="connsiteX78" fmla="*/ 2813471 w 6100546"/>
              <a:gd name="connsiteY78" fmla="*/ 5473037 h 5950684"/>
              <a:gd name="connsiteX79" fmla="*/ 2781231 w 6100546"/>
              <a:gd name="connsiteY79" fmla="*/ 5468431 h 5950684"/>
              <a:gd name="connsiteX80" fmla="*/ 2776625 w 6100546"/>
              <a:gd name="connsiteY80" fmla="*/ 5468431 h 5950684"/>
              <a:gd name="connsiteX81" fmla="*/ 2762808 w 6100546"/>
              <a:gd name="connsiteY81" fmla="*/ 5459219 h 5950684"/>
              <a:gd name="connsiteX82" fmla="*/ 2725962 w 6100546"/>
              <a:gd name="connsiteY82" fmla="*/ 5463825 h 5950684"/>
              <a:gd name="connsiteX83" fmla="*/ 2689116 w 6100546"/>
              <a:gd name="connsiteY83" fmla="*/ 5454614 h 5950684"/>
              <a:gd name="connsiteX84" fmla="*/ 2670694 w 6100546"/>
              <a:gd name="connsiteY84" fmla="*/ 5450008 h 5950684"/>
              <a:gd name="connsiteX85" fmla="*/ 2647665 w 6100546"/>
              <a:gd name="connsiteY85" fmla="*/ 5436191 h 5950684"/>
              <a:gd name="connsiteX86" fmla="*/ 2555550 w 6100546"/>
              <a:gd name="connsiteY86" fmla="*/ 5422374 h 5950684"/>
              <a:gd name="connsiteX87" fmla="*/ 2537128 w 6100546"/>
              <a:gd name="connsiteY87" fmla="*/ 5422374 h 5950684"/>
              <a:gd name="connsiteX88" fmla="*/ 4476137 w 6100546"/>
              <a:gd name="connsiteY88" fmla="*/ 5233540 h 5950684"/>
              <a:gd name="connsiteX89" fmla="*/ 4480743 w 6100546"/>
              <a:gd name="connsiteY89" fmla="*/ 5233540 h 5950684"/>
              <a:gd name="connsiteX90" fmla="*/ 4476137 w 6100546"/>
              <a:gd name="connsiteY90" fmla="*/ 5235582 h 5950684"/>
              <a:gd name="connsiteX91" fmla="*/ 4849201 w 6100546"/>
              <a:gd name="connsiteY91" fmla="*/ 4772971 h 5950684"/>
              <a:gd name="connsiteX92" fmla="*/ 4849394 w 6100546"/>
              <a:gd name="connsiteY92" fmla="*/ 4772971 h 5950684"/>
              <a:gd name="connsiteX93" fmla="*/ 4844595 w 6100546"/>
              <a:gd name="connsiteY93" fmla="*/ 4777577 h 5950684"/>
              <a:gd name="connsiteX94" fmla="*/ 4849201 w 6100546"/>
              <a:gd name="connsiteY94" fmla="*/ 4772971 h 5950684"/>
              <a:gd name="connsiteX95" fmla="*/ 4789327 w 6100546"/>
              <a:gd name="connsiteY95" fmla="*/ 4768227 h 5950684"/>
              <a:gd name="connsiteX96" fmla="*/ 4789327 w 6100546"/>
              <a:gd name="connsiteY96" fmla="*/ 4768365 h 5950684"/>
              <a:gd name="connsiteX97" fmla="*/ 4784721 w 6100546"/>
              <a:gd name="connsiteY97" fmla="*/ 4772971 h 5950684"/>
              <a:gd name="connsiteX98" fmla="*/ 5116333 w 6100546"/>
              <a:gd name="connsiteY98" fmla="*/ 4519658 h 5950684"/>
              <a:gd name="connsiteX99" fmla="*/ 5097910 w 6100546"/>
              <a:gd name="connsiteY99" fmla="*/ 4533475 h 5950684"/>
              <a:gd name="connsiteX100" fmla="*/ 5102516 w 6100546"/>
              <a:gd name="connsiteY100" fmla="*/ 4542686 h 5950684"/>
              <a:gd name="connsiteX101" fmla="*/ 5074881 w 6100546"/>
              <a:gd name="connsiteY101" fmla="*/ 4570320 h 5950684"/>
              <a:gd name="connsiteX102" fmla="*/ 5084093 w 6100546"/>
              <a:gd name="connsiteY102" fmla="*/ 4556503 h 5950684"/>
              <a:gd name="connsiteX103" fmla="*/ 5019613 w 6100546"/>
              <a:gd name="connsiteY103" fmla="*/ 4639406 h 5950684"/>
              <a:gd name="connsiteX104" fmla="*/ 4955133 w 6100546"/>
              <a:gd name="connsiteY104" fmla="*/ 4731520 h 5950684"/>
              <a:gd name="connsiteX105" fmla="*/ 4945921 w 6100546"/>
              <a:gd name="connsiteY105" fmla="*/ 4731520 h 5950684"/>
              <a:gd name="connsiteX106" fmla="*/ 4876835 w 6100546"/>
              <a:gd name="connsiteY106" fmla="*/ 4805211 h 5950684"/>
              <a:gd name="connsiteX107" fmla="*/ 4849201 w 6100546"/>
              <a:gd name="connsiteY107" fmla="*/ 4832845 h 5950684"/>
              <a:gd name="connsiteX108" fmla="*/ 4839989 w 6100546"/>
              <a:gd name="connsiteY108" fmla="*/ 4846662 h 5950684"/>
              <a:gd name="connsiteX109" fmla="*/ 4816961 w 6100546"/>
              <a:gd name="connsiteY109" fmla="*/ 4865085 h 5950684"/>
              <a:gd name="connsiteX110" fmla="*/ 4775509 w 6100546"/>
              <a:gd name="connsiteY110" fmla="*/ 4911141 h 5950684"/>
              <a:gd name="connsiteX111" fmla="*/ 4734058 w 6100546"/>
              <a:gd name="connsiteY111" fmla="*/ 4952593 h 5950684"/>
              <a:gd name="connsiteX112" fmla="*/ 4609703 w 6100546"/>
              <a:gd name="connsiteY112" fmla="*/ 5063130 h 5950684"/>
              <a:gd name="connsiteX113" fmla="*/ 4572858 w 6100546"/>
              <a:gd name="connsiteY113" fmla="*/ 5095370 h 5950684"/>
              <a:gd name="connsiteX114" fmla="*/ 4568252 w 6100546"/>
              <a:gd name="connsiteY114" fmla="*/ 5090764 h 5950684"/>
              <a:gd name="connsiteX115" fmla="*/ 4434686 w 6100546"/>
              <a:gd name="connsiteY115" fmla="*/ 5182878 h 5950684"/>
              <a:gd name="connsiteX116" fmla="*/ 4402447 w 6100546"/>
              <a:gd name="connsiteY116" fmla="*/ 5205906 h 5950684"/>
              <a:gd name="connsiteX117" fmla="*/ 4351783 w 6100546"/>
              <a:gd name="connsiteY117" fmla="*/ 5238146 h 5950684"/>
              <a:gd name="connsiteX118" fmla="*/ 4167554 w 6100546"/>
              <a:gd name="connsiteY118" fmla="*/ 5334866 h 5950684"/>
              <a:gd name="connsiteX119" fmla="*/ 4112285 w 6100546"/>
              <a:gd name="connsiteY119" fmla="*/ 5367106 h 5950684"/>
              <a:gd name="connsiteX120" fmla="*/ 4103074 w 6100546"/>
              <a:gd name="connsiteY120" fmla="*/ 5367106 h 5950684"/>
              <a:gd name="connsiteX121" fmla="*/ 4061622 w 6100546"/>
              <a:gd name="connsiteY121" fmla="*/ 5380923 h 5950684"/>
              <a:gd name="connsiteX122" fmla="*/ 4029382 w 6100546"/>
              <a:gd name="connsiteY122" fmla="*/ 5399345 h 5950684"/>
              <a:gd name="connsiteX123" fmla="*/ 3923451 w 6100546"/>
              <a:gd name="connsiteY123" fmla="*/ 5440797 h 5950684"/>
              <a:gd name="connsiteX124" fmla="*/ 3863576 w 6100546"/>
              <a:gd name="connsiteY124" fmla="*/ 5463824 h 5950684"/>
              <a:gd name="connsiteX125" fmla="*/ 3776067 w 6100546"/>
              <a:gd name="connsiteY125" fmla="*/ 5486853 h 5950684"/>
              <a:gd name="connsiteX126" fmla="*/ 3762250 w 6100546"/>
              <a:gd name="connsiteY126" fmla="*/ 5496065 h 5950684"/>
              <a:gd name="connsiteX127" fmla="*/ 3725404 w 6100546"/>
              <a:gd name="connsiteY127" fmla="*/ 5505276 h 5950684"/>
              <a:gd name="connsiteX128" fmla="*/ 3674741 w 6100546"/>
              <a:gd name="connsiteY128" fmla="*/ 5509882 h 5950684"/>
              <a:gd name="connsiteX129" fmla="*/ 3665530 w 6100546"/>
              <a:gd name="connsiteY129" fmla="*/ 5528305 h 5950684"/>
              <a:gd name="connsiteX130" fmla="*/ 3642501 w 6100546"/>
              <a:gd name="connsiteY130" fmla="*/ 5537515 h 5950684"/>
              <a:gd name="connsiteX131" fmla="*/ 3531964 w 6100546"/>
              <a:gd name="connsiteY131" fmla="*/ 5555939 h 5950684"/>
              <a:gd name="connsiteX132" fmla="*/ 3513541 w 6100546"/>
              <a:gd name="connsiteY132" fmla="*/ 5551333 h 5950684"/>
              <a:gd name="connsiteX133" fmla="*/ 3499724 w 6100546"/>
              <a:gd name="connsiteY133" fmla="*/ 5560545 h 5950684"/>
              <a:gd name="connsiteX134" fmla="*/ 3495118 w 6100546"/>
              <a:gd name="connsiteY134" fmla="*/ 5560545 h 5950684"/>
              <a:gd name="connsiteX135" fmla="*/ 3379975 w 6100546"/>
              <a:gd name="connsiteY135" fmla="*/ 5574362 h 5950684"/>
              <a:gd name="connsiteX136" fmla="*/ 3379975 w 6100546"/>
              <a:gd name="connsiteY136" fmla="*/ 5569755 h 5950684"/>
              <a:gd name="connsiteX137" fmla="*/ 3356946 w 6100546"/>
              <a:gd name="connsiteY137" fmla="*/ 5569756 h 5950684"/>
              <a:gd name="connsiteX138" fmla="*/ 3329312 w 6100546"/>
              <a:gd name="connsiteY138" fmla="*/ 5578967 h 5950684"/>
              <a:gd name="connsiteX139" fmla="*/ 3315495 w 6100546"/>
              <a:gd name="connsiteY139" fmla="*/ 5569756 h 5950684"/>
              <a:gd name="connsiteX140" fmla="*/ 3255620 w 6100546"/>
              <a:gd name="connsiteY140" fmla="*/ 5574362 h 5950684"/>
              <a:gd name="connsiteX141" fmla="*/ 3209563 w 6100546"/>
              <a:gd name="connsiteY141" fmla="*/ 5583573 h 5950684"/>
              <a:gd name="connsiteX142" fmla="*/ 3204957 w 6100546"/>
              <a:gd name="connsiteY142" fmla="*/ 5578967 h 5950684"/>
              <a:gd name="connsiteX143" fmla="*/ 3131266 w 6100546"/>
              <a:gd name="connsiteY143" fmla="*/ 5583573 h 5950684"/>
              <a:gd name="connsiteX144" fmla="*/ 3122176 w 6100546"/>
              <a:gd name="connsiteY144" fmla="*/ 5583573 h 5950684"/>
              <a:gd name="connsiteX145" fmla="*/ 3072847 w 6100546"/>
              <a:gd name="connsiteY145" fmla="*/ 5585832 h 5950684"/>
              <a:gd name="connsiteX146" fmla="*/ 3062180 w 6100546"/>
              <a:gd name="connsiteY146" fmla="*/ 5588179 h 5950684"/>
              <a:gd name="connsiteX147" fmla="*/ 3065288 w 6100546"/>
              <a:gd name="connsiteY147" fmla="*/ 5586179 h 5950684"/>
              <a:gd name="connsiteX148" fmla="*/ 3001837 w 6100546"/>
              <a:gd name="connsiteY148" fmla="*/ 5589085 h 5950684"/>
              <a:gd name="connsiteX149" fmla="*/ 2514861 w 6100546"/>
              <a:gd name="connsiteY149" fmla="*/ 5559930 h 5950684"/>
              <a:gd name="connsiteX150" fmla="*/ 2133989 w 6100546"/>
              <a:gd name="connsiteY150" fmla="*/ 5473661 h 5950684"/>
              <a:gd name="connsiteX151" fmla="*/ 2031916 w 6100546"/>
              <a:gd name="connsiteY151" fmla="*/ 5434193 h 5950684"/>
              <a:gd name="connsiteX152" fmla="*/ 2081737 w 6100546"/>
              <a:gd name="connsiteY152" fmla="*/ 5455765 h 5950684"/>
              <a:gd name="connsiteX153" fmla="*/ 2127218 w 6100546"/>
              <a:gd name="connsiteY153" fmla="*/ 5473037 h 5950684"/>
              <a:gd name="connsiteX154" fmla="*/ 2293024 w 6100546"/>
              <a:gd name="connsiteY154" fmla="*/ 5542122 h 5950684"/>
              <a:gd name="connsiteX155" fmla="*/ 2421984 w 6100546"/>
              <a:gd name="connsiteY155" fmla="*/ 5574362 h 5950684"/>
              <a:gd name="connsiteX156" fmla="*/ 2509493 w 6100546"/>
              <a:gd name="connsiteY156" fmla="*/ 5597390 h 5950684"/>
              <a:gd name="connsiteX157" fmla="*/ 2615425 w 6100546"/>
              <a:gd name="connsiteY157" fmla="*/ 5629630 h 5950684"/>
              <a:gd name="connsiteX158" fmla="*/ 2721356 w 6100546"/>
              <a:gd name="connsiteY158" fmla="*/ 5661870 h 5950684"/>
              <a:gd name="connsiteX159" fmla="*/ 2762809 w 6100546"/>
              <a:gd name="connsiteY159" fmla="*/ 5671081 h 5950684"/>
              <a:gd name="connsiteX160" fmla="*/ 2831894 w 6100546"/>
              <a:gd name="connsiteY160" fmla="*/ 5680293 h 5950684"/>
              <a:gd name="connsiteX161" fmla="*/ 2850317 w 6100546"/>
              <a:gd name="connsiteY161" fmla="*/ 5680292 h 5950684"/>
              <a:gd name="connsiteX162" fmla="*/ 2924008 w 6100546"/>
              <a:gd name="connsiteY162" fmla="*/ 5694110 h 5950684"/>
              <a:gd name="connsiteX163" fmla="*/ 2928614 w 6100546"/>
              <a:gd name="connsiteY163" fmla="*/ 5694110 h 5950684"/>
              <a:gd name="connsiteX164" fmla="*/ 2928614 w 6100546"/>
              <a:gd name="connsiteY164" fmla="*/ 5698715 h 5950684"/>
              <a:gd name="connsiteX165" fmla="*/ 2937825 w 6100546"/>
              <a:gd name="connsiteY165" fmla="*/ 5698715 h 5950684"/>
              <a:gd name="connsiteX166" fmla="*/ 2937825 w 6100546"/>
              <a:gd name="connsiteY166" fmla="*/ 5694109 h 5950684"/>
              <a:gd name="connsiteX167" fmla="*/ 2933220 w 6100546"/>
              <a:gd name="connsiteY167" fmla="*/ 5694110 h 5950684"/>
              <a:gd name="connsiteX168" fmla="*/ 2956248 w 6100546"/>
              <a:gd name="connsiteY168" fmla="*/ 5689504 h 5950684"/>
              <a:gd name="connsiteX169" fmla="*/ 3195746 w 6100546"/>
              <a:gd name="connsiteY169" fmla="*/ 5698714 h 5950684"/>
              <a:gd name="connsiteX170" fmla="*/ 3287860 w 6100546"/>
              <a:gd name="connsiteY170" fmla="*/ 5694110 h 5950684"/>
              <a:gd name="connsiteX171" fmla="*/ 3444455 w 6100546"/>
              <a:gd name="connsiteY171" fmla="*/ 5675687 h 5950684"/>
              <a:gd name="connsiteX172" fmla="*/ 3605655 w 6100546"/>
              <a:gd name="connsiteY172" fmla="*/ 5648053 h 5950684"/>
              <a:gd name="connsiteX173" fmla="*/ 3702376 w 6100546"/>
              <a:gd name="connsiteY173" fmla="*/ 5629630 h 5950684"/>
              <a:gd name="connsiteX174" fmla="*/ 3734617 w 6100546"/>
              <a:gd name="connsiteY174" fmla="*/ 5625024 h 5950684"/>
              <a:gd name="connsiteX175" fmla="*/ 3799096 w 6100546"/>
              <a:gd name="connsiteY175" fmla="*/ 5606602 h 5950684"/>
              <a:gd name="connsiteX176" fmla="*/ 3799096 w 6100546"/>
              <a:gd name="connsiteY176" fmla="*/ 5611207 h 5950684"/>
              <a:gd name="connsiteX177" fmla="*/ 3803702 w 6100546"/>
              <a:gd name="connsiteY177" fmla="*/ 5611207 h 5950684"/>
              <a:gd name="connsiteX178" fmla="*/ 3812913 w 6100546"/>
              <a:gd name="connsiteY178" fmla="*/ 5611207 h 5950684"/>
              <a:gd name="connsiteX179" fmla="*/ 3817519 w 6100546"/>
              <a:gd name="connsiteY179" fmla="*/ 5606602 h 5950684"/>
              <a:gd name="connsiteX180" fmla="*/ 3826730 w 6100546"/>
              <a:gd name="connsiteY180" fmla="*/ 5611207 h 5950684"/>
              <a:gd name="connsiteX181" fmla="*/ 3826730 w 6100546"/>
              <a:gd name="connsiteY181" fmla="*/ 5601996 h 5950684"/>
              <a:gd name="connsiteX182" fmla="*/ 3831336 w 6100546"/>
              <a:gd name="connsiteY182" fmla="*/ 5601996 h 5950684"/>
              <a:gd name="connsiteX183" fmla="*/ 3840547 w 6100546"/>
              <a:gd name="connsiteY183" fmla="*/ 5597390 h 5950684"/>
              <a:gd name="connsiteX184" fmla="*/ 3831336 w 6100546"/>
              <a:gd name="connsiteY184" fmla="*/ 5592785 h 5950684"/>
              <a:gd name="connsiteX185" fmla="*/ 3831336 w 6100546"/>
              <a:gd name="connsiteY185" fmla="*/ 5597390 h 5950684"/>
              <a:gd name="connsiteX186" fmla="*/ 3826730 w 6100546"/>
              <a:gd name="connsiteY186" fmla="*/ 5592785 h 5950684"/>
              <a:gd name="connsiteX187" fmla="*/ 3941873 w 6100546"/>
              <a:gd name="connsiteY187" fmla="*/ 5555939 h 5950684"/>
              <a:gd name="connsiteX188" fmla="*/ 4116891 w 6100546"/>
              <a:gd name="connsiteY188" fmla="*/ 5491458 h 5950684"/>
              <a:gd name="connsiteX189" fmla="*/ 4116891 w 6100546"/>
              <a:gd name="connsiteY189" fmla="*/ 5496065 h 5950684"/>
              <a:gd name="connsiteX190" fmla="*/ 4112285 w 6100546"/>
              <a:gd name="connsiteY190" fmla="*/ 5496065 h 5950684"/>
              <a:gd name="connsiteX191" fmla="*/ 4107679 w 6100546"/>
              <a:gd name="connsiteY191" fmla="*/ 5505276 h 5950684"/>
              <a:gd name="connsiteX192" fmla="*/ 4116891 w 6100546"/>
              <a:gd name="connsiteY192" fmla="*/ 5500671 h 5950684"/>
              <a:gd name="connsiteX193" fmla="*/ 4126102 w 6100546"/>
              <a:gd name="connsiteY193" fmla="*/ 5496065 h 5950684"/>
              <a:gd name="connsiteX194" fmla="*/ 4139919 w 6100546"/>
              <a:gd name="connsiteY194" fmla="*/ 5500671 h 5950684"/>
              <a:gd name="connsiteX195" fmla="*/ 4138768 w 6100546"/>
              <a:gd name="connsiteY195" fmla="*/ 5494913 h 5950684"/>
              <a:gd name="connsiteX196" fmla="*/ 4136082 w 6100546"/>
              <a:gd name="connsiteY196" fmla="*/ 5495297 h 5950684"/>
              <a:gd name="connsiteX197" fmla="*/ 4144525 w 6100546"/>
              <a:gd name="connsiteY197" fmla="*/ 5486853 h 5950684"/>
              <a:gd name="connsiteX198" fmla="*/ 4130708 w 6100546"/>
              <a:gd name="connsiteY198" fmla="*/ 5486854 h 5950684"/>
              <a:gd name="connsiteX199" fmla="*/ 4176765 w 6100546"/>
              <a:gd name="connsiteY199" fmla="*/ 5454614 h 5950684"/>
              <a:gd name="connsiteX200" fmla="*/ 4181371 w 6100546"/>
              <a:gd name="connsiteY200" fmla="*/ 5459219 h 5950684"/>
              <a:gd name="connsiteX201" fmla="*/ 4241245 w 6100546"/>
              <a:gd name="connsiteY201" fmla="*/ 5422374 h 5950684"/>
              <a:gd name="connsiteX202" fmla="*/ 4236640 w 6100546"/>
              <a:gd name="connsiteY202" fmla="*/ 5426980 h 5950684"/>
              <a:gd name="connsiteX203" fmla="*/ 4305725 w 6100546"/>
              <a:gd name="connsiteY203" fmla="*/ 5394740 h 5950684"/>
              <a:gd name="connsiteX204" fmla="*/ 4310331 w 6100546"/>
              <a:gd name="connsiteY204" fmla="*/ 5390134 h 5950684"/>
              <a:gd name="connsiteX205" fmla="*/ 4291908 w 6100546"/>
              <a:gd name="connsiteY205" fmla="*/ 5390134 h 5950684"/>
              <a:gd name="connsiteX206" fmla="*/ 4337965 w 6100546"/>
              <a:gd name="connsiteY206" fmla="*/ 5362500 h 5950684"/>
              <a:gd name="connsiteX207" fmla="*/ 4347177 w 6100546"/>
              <a:gd name="connsiteY207" fmla="*/ 5367106 h 5950684"/>
              <a:gd name="connsiteX208" fmla="*/ 4356388 w 6100546"/>
              <a:gd name="connsiteY208" fmla="*/ 5353289 h 5950684"/>
              <a:gd name="connsiteX209" fmla="*/ 4360994 w 6100546"/>
              <a:gd name="connsiteY209" fmla="*/ 5348683 h 5950684"/>
              <a:gd name="connsiteX210" fmla="*/ 4370206 w 6100546"/>
              <a:gd name="connsiteY210" fmla="*/ 5339471 h 5950684"/>
              <a:gd name="connsiteX211" fmla="*/ 4360994 w 6100546"/>
              <a:gd name="connsiteY211" fmla="*/ 5339471 h 5950684"/>
              <a:gd name="connsiteX212" fmla="*/ 4356388 w 6100546"/>
              <a:gd name="connsiteY212" fmla="*/ 5339471 h 5950684"/>
              <a:gd name="connsiteX213" fmla="*/ 4457714 w 6100546"/>
              <a:gd name="connsiteY213" fmla="*/ 5270386 h 5950684"/>
              <a:gd name="connsiteX214" fmla="*/ 4494560 w 6100546"/>
              <a:gd name="connsiteY214" fmla="*/ 5261175 h 5950684"/>
              <a:gd name="connsiteX215" fmla="*/ 4494560 w 6100546"/>
              <a:gd name="connsiteY215" fmla="*/ 5265780 h 5950684"/>
              <a:gd name="connsiteX216" fmla="*/ 4499167 w 6100546"/>
              <a:gd name="connsiteY216" fmla="*/ 5265780 h 5950684"/>
              <a:gd name="connsiteX217" fmla="*/ 4508377 w 6100546"/>
              <a:gd name="connsiteY217" fmla="*/ 5256569 h 5950684"/>
              <a:gd name="connsiteX218" fmla="*/ 4512983 w 6100546"/>
              <a:gd name="connsiteY218" fmla="*/ 5251963 h 5950684"/>
              <a:gd name="connsiteX219" fmla="*/ 4517589 w 6100546"/>
              <a:gd name="connsiteY219" fmla="*/ 5238146 h 5950684"/>
              <a:gd name="connsiteX220" fmla="*/ 4536012 w 6100546"/>
              <a:gd name="connsiteY220" fmla="*/ 5224329 h 5950684"/>
              <a:gd name="connsiteX221" fmla="*/ 4508377 w 6100546"/>
              <a:gd name="connsiteY221" fmla="*/ 5238146 h 5950684"/>
              <a:gd name="connsiteX222" fmla="*/ 4508377 w 6100546"/>
              <a:gd name="connsiteY222" fmla="*/ 5247358 h 5950684"/>
              <a:gd name="connsiteX223" fmla="*/ 4503772 w 6100546"/>
              <a:gd name="connsiteY223" fmla="*/ 5251963 h 5950684"/>
              <a:gd name="connsiteX224" fmla="*/ 4499166 w 6100546"/>
              <a:gd name="connsiteY224" fmla="*/ 5251963 h 5950684"/>
              <a:gd name="connsiteX225" fmla="*/ 4494560 w 6100546"/>
              <a:gd name="connsiteY225" fmla="*/ 5261175 h 5950684"/>
              <a:gd name="connsiteX226" fmla="*/ 4411657 w 6100546"/>
              <a:gd name="connsiteY226" fmla="*/ 5288809 h 5950684"/>
              <a:gd name="connsiteX227" fmla="*/ 4402446 w 6100546"/>
              <a:gd name="connsiteY227" fmla="*/ 5288809 h 5950684"/>
              <a:gd name="connsiteX228" fmla="*/ 4402446 w 6100546"/>
              <a:gd name="connsiteY228" fmla="*/ 5284203 h 5950684"/>
              <a:gd name="connsiteX229" fmla="*/ 4397840 w 6100546"/>
              <a:gd name="connsiteY229" fmla="*/ 5288809 h 5950684"/>
              <a:gd name="connsiteX230" fmla="*/ 4393234 w 6100546"/>
              <a:gd name="connsiteY230" fmla="*/ 5288809 h 5950684"/>
              <a:gd name="connsiteX231" fmla="*/ 4430080 w 6100546"/>
              <a:gd name="connsiteY231" fmla="*/ 5255992 h 5950684"/>
              <a:gd name="connsiteX232" fmla="*/ 4476137 w 6100546"/>
              <a:gd name="connsiteY232" fmla="*/ 5235582 h 5950684"/>
              <a:gd name="connsiteX233" fmla="*/ 4476137 w 6100546"/>
              <a:gd name="connsiteY233" fmla="*/ 5238146 h 5950684"/>
              <a:gd name="connsiteX234" fmla="*/ 4480743 w 6100546"/>
              <a:gd name="connsiteY234" fmla="*/ 5233540 h 5950684"/>
              <a:gd name="connsiteX235" fmla="*/ 4499166 w 6100546"/>
              <a:gd name="connsiteY235" fmla="*/ 5224329 h 5950684"/>
              <a:gd name="connsiteX236" fmla="*/ 4494560 w 6100546"/>
              <a:gd name="connsiteY236" fmla="*/ 5228935 h 5950684"/>
              <a:gd name="connsiteX237" fmla="*/ 4499167 w 6100546"/>
              <a:gd name="connsiteY237" fmla="*/ 5228935 h 5950684"/>
              <a:gd name="connsiteX238" fmla="*/ 4503773 w 6100546"/>
              <a:gd name="connsiteY238" fmla="*/ 5224329 h 5950684"/>
              <a:gd name="connsiteX239" fmla="*/ 4577463 w 6100546"/>
              <a:gd name="connsiteY239" fmla="*/ 5187484 h 5950684"/>
              <a:gd name="connsiteX240" fmla="*/ 4586675 w 6100546"/>
              <a:gd name="connsiteY240" fmla="*/ 5192089 h 5950684"/>
              <a:gd name="connsiteX241" fmla="*/ 4563647 w 6100546"/>
              <a:gd name="connsiteY241" fmla="*/ 5215118 h 5950684"/>
              <a:gd name="connsiteX242" fmla="*/ 4651155 w 6100546"/>
              <a:gd name="connsiteY242" fmla="*/ 5155244 h 5950684"/>
              <a:gd name="connsiteX243" fmla="*/ 4660366 w 6100546"/>
              <a:gd name="connsiteY243" fmla="*/ 5155244 h 5950684"/>
              <a:gd name="connsiteX244" fmla="*/ 4664972 w 6100546"/>
              <a:gd name="connsiteY244" fmla="*/ 5146032 h 5950684"/>
              <a:gd name="connsiteX245" fmla="*/ 4688001 w 6100546"/>
              <a:gd name="connsiteY245" fmla="*/ 5118398 h 5950684"/>
              <a:gd name="connsiteX246" fmla="*/ 4692607 w 6100546"/>
              <a:gd name="connsiteY246" fmla="*/ 5127610 h 5950684"/>
              <a:gd name="connsiteX247" fmla="*/ 4701818 w 6100546"/>
              <a:gd name="connsiteY247" fmla="*/ 5113792 h 5950684"/>
              <a:gd name="connsiteX248" fmla="*/ 4706424 w 6100546"/>
              <a:gd name="connsiteY248" fmla="*/ 5109187 h 5950684"/>
              <a:gd name="connsiteX249" fmla="*/ 4711029 w 6100546"/>
              <a:gd name="connsiteY249" fmla="*/ 5109187 h 5950684"/>
              <a:gd name="connsiteX250" fmla="*/ 4711030 w 6100546"/>
              <a:gd name="connsiteY250" fmla="*/ 5104581 h 5950684"/>
              <a:gd name="connsiteX251" fmla="*/ 4706424 w 6100546"/>
              <a:gd name="connsiteY251" fmla="*/ 5109187 h 5950684"/>
              <a:gd name="connsiteX252" fmla="*/ 4701818 w 6100546"/>
              <a:gd name="connsiteY252" fmla="*/ 5109187 h 5950684"/>
              <a:gd name="connsiteX253" fmla="*/ 4720241 w 6100546"/>
              <a:gd name="connsiteY253" fmla="*/ 5095370 h 5950684"/>
              <a:gd name="connsiteX254" fmla="*/ 4720241 w 6100546"/>
              <a:gd name="connsiteY254" fmla="*/ 5099975 h 5950684"/>
              <a:gd name="connsiteX255" fmla="*/ 4830779 w 6100546"/>
              <a:gd name="connsiteY255" fmla="*/ 4966410 h 5950684"/>
              <a:gd name="connsiteX256" fmla="*/ 4927498 w 6100546"/>
              <a:gd name="connsiteY256" fmla="*/ 4823634 h 5950684"/>
              <a:gd name="connsiteX257" fmla="*/ 4936710 w 6100546"/>
              <a:gd name="connsiteY257" fmla="*/ 4837451 h 5950684"/>
              <a:gd name="connsiteX258" fmla="*/ 4991978 w 6100546"/>
              <a:gd name="connsiteY258" fmla="*/ 4736126 h 5950684"/>
              <a:gd name="connsiteX259" fmla="*/ 5051853 w 6100546"/>
              <a:gd name="connsiteY259" fmla="*/ 4630195 h 5950684"/>
              <a:gd name="connsiteX260" fmla="*/ 5051853 w 6100546"/>
              <a:gd name="connsiteY260" fmla="*/ 4634799 h 5950684"/>
              <a:gd name="connsiteX261" fmla="*/ 5061064 w 6100546"/>
              <a:gd name="connsiteY261" fmla="*/ 4630195 h 5950684"/>
              <a:gd name="connsiteX262" fmla="*/ 5065670 w 6100546"/>
              <a:gd name="connsiteY262" fmla="*/ 4630194 h 5950684"/>
              <a:gd name="connsiteX263" fmla="*/ 5074881 w 6100546"/>
              <a:gd name="connsiteY263" fmla="*/ 4607166 h 5950684"/>
              <a:gd name="connsiteX264" fmla="*/ 5084093 w 6100546"/>
              <a:gd name="connsiteY264" fmla="*/ 4597955 h 5950684"/>
              <a:gd name="connsiteX265" fmla="*/ 5084093 w 6100546"/>
              <a:gd name="connsiteY265" fmla="*/ 4593348 h 5950684"/>
              <a:gd name="connsiteX266" fmla="*/ 5079487 w 6100546"/>
              <a:gd name="connsiteY266" fmla="*/ 4593349 h 5950684"/>
              <a:gd name="connsiteX267" fmla="*/ 5116333 w 6100546"/>
              <a:gd name="connsiteY267" fmla="*/ 4533475 h 5950684"/>
              <a:gd name="connsiteX268" fmla="*/ 5116333 w 6100546"/>
              <a:gd name="connsiteY268" fmla="*/ 4519658 h 5950684"/>
              <a:gd name="connsiteX269" fmla="*/ 5237163 w 6100546"/>
              <a:gd name="connsiteY269" fmla="*/ 4192915 h 5950684"/>
              <a:gd name="connsiteX270" fmla="*/ 5237233 w 6100546"/>
              <a:gd name="connsiteY270" fmla="*/ 4193230 h 5950684"/>
              <a:gd name="connsiteX271" fmla="*/ 5231476 w 6100546"/>
              <a:gd name="connsiteY271" fmla="*/ 4201864 h 5950684"/>
              <a:gd name="connsiteX272" fmla="*/ 5342014 w 6100546"/>
              <a:gd name="connsiteY272" fmla="*/ 4155808 h 5950684"/>
              <a:gd name="connsiteX273" fmla="*/ 5337408 w 6100546"/>
              <a:gd name="connsiteY273" fmla="*/ 4160414 h 5950684"/>
              <a:gd name="connsiteX274" fmla="*/ 5342014 w 6100546"/>
              <a:gd name="connsiteY274" fmla="*/ 4155808 h 5950684"/>
              <a:gd name="connsiteX275" fmla="*/ 5306843 w 6100546"/>
              <a:gd name="connsiteY275" fmla="*/ 4097190 h 5950684"/>
              <a:gd name="connsiteX276" fmla="*/ 5305168 w 6100546"/>
              <a:gd name="connsiteY276" fmla="*/ 4100540 h 5950684"/>
              <a:gd name="connsiteX277" fmla="*/ 5305168 w 6100546"/>
              <a:gd name="connsiteY277" fmla="*/ 4105145 h 5950684"/>
              <a:gd name="connsiteX278" fmla="*/ 5300562 w 6100546"/>
              <a:gd name="connsiteY278" fmla="*/ 4109751 h 5950684"/>
              <a:gd name="connsiteX279" fmla="*/ 5300562 w 6100546"/>
              <a:gd name="connsiteY279" fmla="*/ 4100539 h 5950684"/>
              <a:gd name="connsiteX280" fmla="*/ 5312515 w 6100546"/>
              <a:gd name="connsiteY280" fmla="*/ 4088587 h 5950684"/>
              <a:gd name="connsiteX281" fmla="*/ 5308118 w 6100546"/>
              <a:gd name="connsiteY281" fmla="*/ 4096510 h 5950684"/>
              <a:gd name="connsiteX282" fmla="*/ 5306843 w 6100546"/>
              <a:gd name="connsiteY282" fmla="*/ 4097190 h 5950684"/>
              <a:gd name="connsiteX283" fmla="*/ 5309774 w 6100546"/>
              <a:gd name="connsiteY283" fmla="*/ 4091329 h 5950684"/>
              <a:gd name="connsiteX284" fmla="*/ 5319784 w 6100546"/>
              <a:gd name="connsiteY284" fmla="*/ 4072905 h 5950684"/>
              <a:gd name="connsiteX285" fmla="*/ 5323591 w 6100546"/>
              <a:gd name="connsiteY285" fmla="*/ 4072906 h 5950684"/>
              <a:gd name="connsiteX286" fmla="*/ 5314379 w 6100546"/>
              <a:gd name="connsiteY286" fmla="*/ 4086723 h 5950684"/>
              <a:gd name="connsiteX287" fmla="*/ 5312515 w 6100546"/>
              <a:gd name="connsiteY287" fmla="*/ 4088587 h 5950684"/>
              <a:gd name="connsiteX288" fmla="*/ 5316106 w 6100546"/>
              <a:gd name="connsiteY288" fmla="*/ 4082116 h 5950684"/>
              <a:gd name="connsiteX289" fmla="*/ 5322699 w 6100546"/>
              <a:gd name="connsiteY289" fmla="*/ 4065600 h 5950684"/>
              <a:gd name="connsiteX290" fmla="*/ 5319784 w 6100546"/>
              <a:gd name="connsiteY290" fmla="*/ 4072905 h 5950684"/>
              <a:gd name="connsiteX291" fmla="*/ 5318985 w 6100546"/>
              <a:gd name="connsiteY291" fmla="*/ 4072906 h 5950684"/>
              <a:gd name="connsiteX292" fmla="*/ 4981290 w 6100546"/>
              <a:gd name="connsiteY292" fmla="*/ 4036063 h 5950684"/>
              <a:gd name="connsiteX293" fmla="*/ 4971550 w 6100546"/>
              <a:gd name="connsiteY293" fmla="*/ 4040500 h 5950684"/>
              <a:gd name="connsiteX294" fmla="*/ 4967006 w 6100546"/>
              <a:gd name="connsiteY294" fmla="*/ 4053515 h 5950684"/>
              <a:gd name="connsiteX295" fmla="*/ 4967006 w 6100546"/>
              <a:gd name="connsiteY295" fmla="*/ 4049758 h 5950684"/>
              <a:gd name="connsiteX296" fmla="*/ 4963246 w 6100546"/>
              <a:gd name="connsiteY296" fmla="*/ 4057273 h 5950684"/>
              <a:gd name="connsiteX297" fmla="*/ 4959486 w 6100546"/>
              <a:gd name="connsiteY297" fmla="*/ 4061029 h 5950684"/>
              <a:gd name="connsiteX298" fmla="*/ 4891800 w 6100546"/>
              <a:gd name="connsiteY298" fmla="*/ 4147448 h 5950684"/>
              <a:gd name="connsiteX299" fmla="*/ 4895560 w 6100546"/>
              <a:gd name="connsiteY299" fmla="*/ 4143690 h 5950684"/>
              <a:gd name="connsiteX300" fmla="*/ 4891800 w 6100546"/>
              <a:gd name="connsiteY300" fmla="*/ 4139933 h 5950684"/>
              <a:gd name="connsiteX301" fmla="*/ 4891800 w 6100546"/>
              <a:gd name="connsiteY301" fmla="*/ 4143690 h 5950684"/>
              <a:gd name="connsiteX302" fmla="*/ 4891800 w 6100546"/>
              <a:gd name="connsiteY302" fmla="*/ 4147448 h 5950684"/>
              <a:gd name="connsiteX303" fmla="*/ 4888039 w 6100546"/>
              <a:gd name="connsiteY303" fmla="*/ 4151205 h 5950684"/>
              <a:gd name="connsiteX304" fmla="*/ 4869238 w 6100546"/>
              <a:gd name="connsiteY304" fmla="*/ 4169991 h 5950684"/>
              <a:gd name="connsiteX305" fmla="*/ 4876758 w 6100546"/>
              <a:gd name="connsiteY305" fmla="*/ 4166234 h 5950684"/>
              <a:gd name="connsiteX306" fmla="*/ 4876758 w 6100546"/>
              <a:gd name="connsiteY306" fmla="*/ 4169991 h 5950684"/>
              <a:gd name="connsiteX307" fmla="*/ 4876758 w 6100546"/>
              <a:gd name="connsiteY307" fmla="*/ 4173749 h 5950684"/>
              <a:gd name="connsiteX308" fmla="*/ 4880519 w 6100546"/>
              <a:gd name="connsiteY308" fmla="*/ 4169990 h 5950684"/>
              <a:gd name="connsiteX309" fmla="*/ 4865477 w 6100546"/>
              <a:gd name="connsiteY309" fmla="*/ 4196292 h 5950684"/>
              <a:gd name="connsiteX310" fmla="*/ 4865477 w 6100546"/>
              <a:gd name="connsiteY310" fmla="*/ 4192535 h 5950684"/>
              <a:gd name="connsiteX311" fmla="*/ 4869238 w 6100546"/>
              <a:gd name="connsiteY311" fmla="*/ 4188778 h 5950684"/>
              <a:gd name="connsiteX312" fmla="*/ 4869238 w 6100546"/>
              <a:gd name="connsiteY312" fmla="*/ 4185021 h 5950684"/>
              <a:gd name="connsiteX313" fmla="*/ 4861717 w 6100546"/>
              <a:gd name="connsiteY313" fmla="*/ 4192535 h 5950684"/>
              <a:gd name="connsiteX314" fmla="*/ 4857957 w 6100546"/>
              <a:gd name="connsiteY314" fmla="*/ 4196292 h 5950684"/>
              <a:gd name="connsiteX315" fmla="*/ 4824114 w 6100546"/>
              <a:gd name="connsiteY315" fmla="*/ 4222593 h 5950684"/>
              <a:gd name="connsiteX316" fmla="*/ 4808133 w 6100546"/>
              <a:gd name="connsiteY316" fmla="*/ 4246546 h 5950684"/>
              <a:gd name="connsiteX317" fmla="*/ 4803807 w 6100546"/>
              <a:gd name="connsiteY317" fmla="*/ 4255386 h 5950684"/>
              <a:gd name="connsiteX318" fmla="*/ 4803348 w 6100546"/>
              <a:gd name="connsiteY318" fmla="*/ 4274363 h 5950684"/>
              <a:gd name="connsiteX319" fmla="*/ 4787261 w 6100546"/>
              <a:gd name="connsiteY319" fmla="*/ 4299991 h 5950684"/>
              <a:gd name="connsiteX320" fmla="*/ 4766361 w 6100546"/>
              <a:gd name="connsiteY320" fmla="*/ 4320748 h 5950684"/>
              <a:gd name="connsiteX321" fmla="*/ 4765297 w 6100546"/>
              <a:gd name="connsiteY321" fmla="*/ 4321963 h 5950684"/>
              <a:gd name="connsiteX322" fmla="*/ 4773039 w 6100546"/>
              <a:gd name="connsiteY322" fmla="*/ 4336389 h 5950684"/>
              <a:gd name="connsiteX323" fmla="*/ 4824114 w 6100546"/>
              <a:gd name="connsiteY323" fmla="*/ 4271438 h 5950684"/>
              <a:gd name="connsiteX324" fmla="*/ 4880519 w 6100546"/>
              <a:gd name="connsiteY324" fmla="*/ 4200050 h 5950684"/>
              <a:gd name="connsiteX325" fmla="*/ 4925643 w 6100546"/>
              <a:gd name="connsiteY325" fmla="*/ 4124904 h 5950684"/>
              <a:gd name="connsiteX326" fmla="*/ 4963246 w 6100546"/>
              <a:gd name="connsiteY326" fmla="*/ 4064787 h 5950684"/>
              <a:gd name="connsiteX327" fmla="*/ 4967006 w 6100546"/>
              <a:gd name="connsiteY327" fmla="*/ 4061029 h 5950684"/>
              <a:gd name="connsiteX328" fmla="*/ 4970767 w 6100546"/>
              <a:gd name="connsiteY328" fmla="*/ 4053514 h 5950684"/>
              <a:gd name="connsiteX329" fmla="*/ 545930 w 6100546"/>
              <a:gd name="connsiteY329" fmla="*/ 4023021 h 5950684"/>
              <a:gd name="connsiteX330" fmla="*/ 598786 w 6100546"/>
              <a:gd name="connsiteY330" fmla="*/ 4152462 h 5950684"/>
              <a:gd name="connsiteX331" fmla="*/ 601360 w 6100546"/>
              <a:gd name="connsiteY331" fmla="*/ 4155129 h 5950684"/>
              <a:gd name="connsiteX332" fmla="*/ 616108 w 6100546"/>
              <a:gd name="connsiteY332" fmla="*/ 4179406 h 5950684"/>
              <a:gd name="connsiteX333" fmla="*/ 609272 w 6100546"/>
              <a:gd name="connsiteY333" fmla="*/ 4164659 h 5950684"/>
              <a:gd name="connsiteX334" fmla="*/ 574734 w 6100546"/>
              <a:gd name="connsiteY334" fmla="*/ 4069724 h 5950684"/>
              <a:gd name="connsiteX335" fmla="*/ 4977355 w 6100546"/>
              <a:gd name="connsiteY335" fmla="*/ 4003833 h 5950684"/>
              <a:gd name="connsiteX336" fmla="*/ 4970767 w 6100546"/>
              <a:gd name="connsiteY336" fmla="*/ 4019700 h 5950684"/>
              <a:gd name="connsiteX337" fmla="*/ 4974527 w 6100546"/>
              <a:gd name="connsiteY337" fmla="*/ 4014576 h 5950684"/>
              <a:gd name="connsiteX338" fmla="*/ 4974527 w 6100546"/>
              <a:gd name="connsiteY338" fmla="*/ 4015943 h 5950684"/>
              <a:gd name="connsiteX339" fmla="*/ 4970767 w 6100546"/>
              <a:gd name="connsiteY339" fmla="*/ 4023457 h 5950684"/>
              <a:gd name="connsiteX340" fmla="*/ 4973146 w 6100546"/>
              <a:gd name="connsiteY340" fmla="*/ 4023457 h 5950684"/>
              <a:gd name="connsiteX341" fmla="*/ 4975267 w 6100546"/>
              <a:gd name="connsiteY341" fmla="*/ 4013568 h 5950684"/>
              <a:gd name="connsiteX342" fmla="*/ 4974527 w 6100546"/>
              <a:gd name="connsiteY342" fmla="*/ 4014576 h 5950684"/>
              <a:gd name="connsiteX343" fmla="*/ 4974527 w 6100546"/>
              <a:gd name="connsiteY343" fmla="*/ 4012185 h 5950684"/>
              <a:gd name="connsiteX344" fmla="*/ 4975846 w 6100546"/>
              <a:gd name="connsiteY344" fmla="*/ 4010867 h 5950684"/>
              <a:gd name="connsiteX345" fmla="*/ 5034971 w 6100546"/>
              <a:gd name="connsiteY345" fmla="*/ 3938593 h 5950684"/>
              <a:gd name="connsiteX346" fmla="*/ 5002699 w 6100546"/>
              <a:gd name="connsiteY346" fmla="*/ 4000558 h 5950684"/>
              <a:gd name="connsiteX347" fmla="*/ 5016361 w 6100546"/>
              <a:gd name="connsiteY347" fmla="*/ 3977900 h 5950684"/>
              <a:gd name="connsiteX348" fmla="*/ 5443975 w 6100546"/>
              <a:gd name="connsiteY348" fmla="*/ 3887407 h 5950684"/>
              <a:gd name="connsiteX349" fmla="*/ 5443339 w 6100546"/>
              <a:gd name="connsiteY349" fmla="*/ 3897888 h 5950684"/>
              <a:gd name="connsiteX350" fmla="*/ 5443339 w 6100546"/>
              <a:gd name="connsiteY350" fmla="*/ 3893284 h 5950684"/>
              <a:gd name="connsiteX351" fmla="*/ 5443339 w 6100546"/>
              <a:gd name="connsiteY351" fmla="*/ 3888678 h 5950684"/>
              <a:gd name="connsiteX352" fmla="*/ 5094858 w 6100546"/>
              <a:gd name="connsiteY352" fmla="*/ 3865651 h 5950684"/>
              <a:gd name="connsiteX353" fmla="*/ 5095798 w 6100546"/>
              <a:gd name="connsiteY353" fmla="*/ 3865651 h 5950684"/>
              <a:gd name="connsiteX354" fmla="*/ 5094859 w 6100546"/>
              <a:gd name="connsiteY354" fmla="*/ 3869408 h 5950684"/>
              <a:gd name="connsiteX355" fmla="*/ 5094858 w 6100546"/>
              <a:gd name="connsiteY355" fmla="*/ 3865651 h 5950684"/>
              <a:gd name="connsiteX356" fmla="*/ 5086263 w 6100546"/>
              <a:gd name="connsiteY356" fmla="*/ 3834519 h 5950684"/>
              <a:gd name="connsiteX357" fmla="*/ 5077511 w 6100546"/>
              <a:gd name="connsiteY357" fmla="*/ 3856911 h 5950684"/>
              <a:gd name="connsiteX358" fmla="*/ 5055074 w 6100546"/>
              <a:gd name="connsiteY358" fmla="*/ 3899992 h 5950684"/>
              <a:gd name="connsiteX359" fmla="*/ 5061955 w 6100546"/>
              <a:gd name="connsiteY359" fmla="*/ 3902284 h 5950684"/>
              <a:gd name="connsiteX360" fmla="*/ 5064776 w 6100546"/>
              <a:gd name="connsiteY360" fmla="*/ 3910738 h 5950684"/>
              <a:gd name="connsiteX361" fmla="*/ 5083577 w 6100546"/>
              <a:gd name="connsiteY361" fmla="*/ 3891952 h 5950684"/>
              <a:gd name="connsiteX362" fmla="*/ 5079818 w 6100546"/>
              <a:gd name="connsiteY362" fmla="*/ 3899465 h 5950684"/>
              <a:gd name="connsiteX363" fmla="*/ 5076056 w 6100546"/>
              <a:gd name="connsiteY363" fmla="*/ 3906981 h 5950684"/>
              <a:gd name="connsiteX364" fmla="*/ 5079817 w 6100546"/>
              <a:gd name="connsiteY364" fmla="*/ 3903223 h 5950684"/>
              <a:gd name="connsiteX365" fmla="*/ 5083577 w 6100546"/>
              <a:gd name="connsiteY365" fmla="*/ 3895709 h 5950684"/>
              <a:gd name="connsiteX366" fmla="*/ 5087337 w 6100546"/>
              <a:gd name="connsiteY366" fmla="*/ 3891952 h 5950684"/>
              <a:gd name="connsiteX367" fmla="*/ 5098618 w 6100546"/>
              <a:gd name="connsiteY367" fmla="*/ 3873165 h 5950684"/>
              <a:gd name="connsiteX368" fmla="*/ 5098618 w 6100546"/>
              <a:gd name="connsiteY368" fmla="*/ 3869408 h 5950684"/>
              <a:gd name="connsiteX369" fmla="*/ 5098618 w 6100546"/>
              <a:gd name="connsiteY369" fmla="*/ 3865651 h 5950684"/>
              <a:gd name="connsiteX370" fmla="*/ 5095798 w 6100546"/>
              <a:gd name="connsiteY370" fmla="*/ 3865651 h 5950684"/>
              <a:gd name="connsiteX371" fmla="*/ 5096738 w 6100546"/>
              <a:gd name="connsiteY371" fmla="*/ 3861893 h 5950684"/>
              <a:gd name="connsiteX372" fmla="*/ 5098619 w 6100546"/>
              <a:gd name="connsiteY372" fmla="*/ 3854378 h 5950684"/>
              <a:gd name="connsiteX373" fmla="*/ 5079817 w 6100546"/>
              <a:gd name="connsiteY373" fmla="*/ 3865651 h 5950684"/>
              <a:gd name="connsiteX374" fmla="*/ 5087337 w 6100546"/>
              <a:gd name="connsiteY374" fmla="*/ 3835593 h 5950684"/>
              <a:gd name="connsiteX375" fmla="*/ 5087338 w 6100546"/>
              <a:gd name="connsiteY375" fmla="*/ 3831769 h 5950684"/>
              <a:gd name="connsiteX376" fmla="*/ 5087312 w 6100546"/>
              <a:gd name="connsiteY376" fmla="*/ 3831835 h 5950684"/>
              <a:gd name="connsiteX377" fmla="*/ 5087338 w 6100546"/>
              <a:gd name="connsiteY377" fmla="*/ 3831835 h 5950684"/>
              <a:gd name="connsiteX378" fmla="*/ 5111256 w 6100546"/>
              <a:gd name="connsiteY378" fmla="*/ 3770575 h 5950684"/>
              <a:gd name="connsiteX379" fmla="*/ 5101814 w 6100546"/>
              <a:gd name="connsiteY379" fmla="*/ 3794734 h 5950684"/>
              <a:gd name="connsiteX380" fmla="*/ 5107079 w 6100546"/>
              <a:gd name="connsiteY380" fmla="*/ 3785338 h 5950684"/>
              <a:gd name="connsiteX381" fmla="*/ 5111662 w 6100546"/>
              <a:gd name="connsiteY381" fmla="*/ 3772481 h 5950684"/>
              <a:gd name="connsiteX382" fmla="*/ 5166304 w 6100546"/>
              <a:gd name="connsiteY382" fmla="*/ 3610155 h 5950684"/>
              <a:gd name="connsiteX383" fmla="*/ 5164875 w 6100546"/>
              <a:gd name="connsiteY383" fmla="*/ 3613317 h 5950684"/>
              <a:gd name="connsiteX384" fmla="*/ 5144504 w 6100546"/>
              <a:gd name="connsiteY384" fmla="*/ 3685511 h 5950684"/>
              <a:gd name="connsiteX385" fmla="*/ 5126538 w 6100546"/>
              <a:gd name="connsiteY385" fmla="*/ 3731477 h 5950684"/>
              <a:gd name="connsiteX386" fmla="*/ 5130581 w 6100546"/>
              <a:gd name="connsiteY386" fmla="*/ 3727100 h 5950684"/>
              <a:gd name="connsiteX387" fmla="*/ 5147503 w 6100546"/>
              <a:gd name="connsiteY387" fmla="*/ 3689057 h 5950684"/>
              <a:gd name="connsiteX388" fmla="*/ 5166304 w 6100546"/>
              <a:gd name="connsiteY388" fmla="*/ 3610155 h 5950684"/>
              <a:gd name="connsiteX389" fmla="*/ 5563088 w 6100546"/>
              <a:gd name="connsiteY389" fmla="*/ 3368234 h 5950684"/>
              <a:gd name="connsiteX390" fmla="*/ 5563088 w 6100546"/>
              <a:gd name="connsiteY390" fmla="*/ 3372841 h 5950684"/>
              <a:gd name="connsiteX391" fmla="*/ 5562808 w 6100546"/>
              <a:gd name="connsiteY391" fmla="*/ 3372560 h 5950684"/>
              <a:gd name="connsiteX392" fmla="*/ 5558482 w 6100546"/>
              <a:gd name="connsiteY392" fmla="*/ 3363628 h 5950684"/>
              <a:gd name="connsiteX393" fmla="*/ 5558699 w 6100546"/>
              <a:gd name="connsiteY393" fmla="*/ 3363629 h 5950684"/>
              <a:gd name="connsiteX394" fmla="*/ 5558482 w 6100546"/>
              <a:gd name="connsiteY394" fmla="*/ 3368235 h 5950684"/>
              <a:gd name="connsiteX395" fmla="*/ 5558482 w 6100546"/>
              <a:gd name="connsiteY395" fmla="*/ 3363628 h 5950684"/>
              <a:gd name="connsiteX396" fmla="*/ 5549271 w 6100546"/>
              <a:gd name="connsiteY396" fmla="*/ 3147162 h 5950684"/>
              <a:gd name="connsiteX397" fmla="*/ 5553877 w 6100546"/>
              <a:gd name="connsiteY397" fmla="*/ 3151767 h 5950684"/>
              <a:gd name="connsiteX398" fmla="*/ 5549271 w 6100546"/>
              <a:gd name="connsiteY398" fmla="*/ 3151767 h 5950684"/>
              <a:gd name="connsiteX399" fmla="*/ 5549271 w 6100546"/>
              <a:gd name="connsiteY399" fmla="*/ 3147162 h 5950684"/>
              <a:gd name="connsiteX400" fmla="*/ 5558482 w 6100546"/>
              <a:gd name="connsiteY400" fmla="*/ 3096499 h 5950684"/>
              <a:gd name="connsiteX401" fmla="*/ 5563088 w 6100546"/>
              <a:gd name="connsiteY401" fmla="*/ 3179401 h 5950684"/>
              <a:gd name="connsiteX402" fmla="*/ 5576905 w 6100546"/>
              <a:gd name="connsiteY402" fmla="*/ 3216247 h 5950684"/>
              <a:gd name="connsiteX403" fmla="*/ 5581511 w 6100546"/>
              <a:gd name="connsiteY403" fmla="*/ 3262304 h 5950684"/>
              <a:gd name="connsiteX404" fmla="*/ 5572300 w 6100546"/>
              <a:gd name="connsiteY404" fmla="*/ 3340601 h 5950684"/>
              <a:gd name="connsiteX405" fmla="*/ 5567693 w 6100546"/>
              <a:gd name="connsiteY405" fmla="*/ 3335995 h 5950684"/>
              <a:gd name="connsiteX406" fmla="*/ 5567694 w 6100546"/>
              <a:gd name="connsiteY406" fmla="*/ 3340601 h 5950684"/>
              <a:gd name="connsiteX407" fmla="*/ 5563088 w 6100546"/>
              <a:gd name="connsiteY407" fmla="*/ 3359023 h 5950684"/>
              <a:gd name="connsiteX408" fmla="*/ 5563088 w 6100546"/>
              <a:gd name="connsiteY408" fmla="*/ 3363629 h 5950684"/>
              <a:gd name="connsiteX409" fmla="*/ 5558699 w 6100546"/>
              <a:gd name="connsiteY409" fmla="*/ 3363629 h 5950684"/>
              <a:gd name="connsiteX410" fmla="*/ 5559058 w 6100546"/>
              <a:gd name="connsiteY410" fmla="*/ 3356073 h 5950684"/>
              <a:gd name="connsiteX411" fmla="*/ 5553877 w 6100546"/>
              <a:gd name="connsiteY411" fmla="*/ 3335994 h 5950684"/>
              <a:gd name="connsiteX412" fmla="*/ 5558482 w 6100546"/>
              <a:gd name="connsiteY412" fmla="*/ 3331389 h 5950684"/>
              <a:gd name="connsiteX413" fmla="*/ 5558482 w 6100546"/>
              <a:gd name="connsiteY413" fmla="*/ 3326784 h 5950684"/>
              <a:gd name="connsiteX414" fmla="*/ 5563088 w 6100546"/>
              <a:gd name="connsiteY414" fmla="*/ 3322178 h 5950684"/>
              <a:gd name="connsiteX415" fmla="*/ 5563088 w 6100546"/>
              <a:gd name="connsiteY415" fmla="*/ 3317572 h 5950684"/>
              <a:gd name="connsiteX416" fmla="*/ 5558482 w 6100546"/>
              <a:gd name="connsiteY416" fmla="*/ 3317572 h 5950684"/>
              <a:gd name="connsiteX417" fmla="*/ 5553877 w 6100546"/>
              <a:gd name="connsiteY417" fmla="*/ 3280727 h 5950684"/>
              <a:gd name="connsiteX418" fmla="*/ 5558482 w 6100546"/>
              <a:gd name="connsiteY418" fmla="*/ 3280727 h 5950684"/>
              <a:gd name="connsiteX419" fmla="*/ 5558482 w 6100546"/>
              <a:gd name="connsiteY419" fmla="*/ 3271514 h 5950684"/>
              <a:gd name="connsiteX420" fmla="*/ 5558482 w 6100546"/>
              <a:gd name="connsiteY420" fmla="*/ 3266910 h 5950684"/>
              <a:gd name="connsiteX421" fmla="*/ 5563088 w 6100546"/>
              <a:gd name="connsiteY421" fmla="*/ 3220853 h 5950684"/>
              <a:gd name="connsiteX422" fmla="*/ 5558482 w 6100546"/>
              <a:gd name="connsiteY422" fmla="*/ 3220852 h 5950684"/>
              <a:gd name="connsiteX423" fmla="*/ 5563088 w 6100546"/>
              <a:gd name="connsiteY423" fmla="*/ 3216247 h 5950684"/>
              <a:gd name="connsiteX424" fmla="*/ 5558481 w 6100546"/>
              <a:gd name="connsiteY424" fmla="*/ 3211641 h 5950684"/>
              <a:gd name="connsiteX425" fmla="*/ 5558482 w 6100546"/>
              <a:gd name="connsiteY425" fmla="*/ 3184007 h 5950684"/>
              <a:gd name="connsiteX426" fmla="*/ 5553877 w 6100546"/>
              <a:gd name="connsiteY426" fmla="*/ 3170190 h 5950684"/>
              <a:gd name="connsiteX427" fmla="*/ 5558482 w 6100546"/>
              <a:gd name="connsiteY427" fmla="*/ 3165584 h 5950684"/>
              <a:gd name="connsiteX428" fmla="*/ 5549271 w 6100546"/>
              <a:gd name="connsiteY428" fmla="*/ 3160978 h 5950684"/>
              <a:gd name="connsiteX429" fmla="*/ 5553877 w 6100546"/>
              <a:gd name="connsiteY429" fmla="*/ 3160979 h 5950684"/>
              <a:gd name="connsiteX430" fmla="*/ 5553877 w 6100546"/>
              <a:gd name="connsiteY430" fmla="*/ 3156373 h 5950684"/>
              <a:gd name="connsiteX431" fmla="*/ 5553877 w 6100546"/>
              <a:gd name="connsiteY431" fmla="*/ 3151767 h 5950684"/>
              <a:gd name="connsiteX432" fmla="*/ 5553876 w 6100546"/>
              <a:gd name="connsiteY432" fmla="*/ 3147162 h 5950684"/>
              <a:gd name="connsiteX433" fmla="*/ 5553877 w 6100546"/>
              <a:gd name="connsiteY433" fmla="*/ 3142555 h 5950684"/>
              <a:gd name="connsiteX434" fmla="*/ 5558482 w 6100546"/>
              <a:gd name="connsiteY434" fmla="*/ 3133345 h 5950684"/>
              <a:gd name="connsiteX435" fmla="*/ 5553877 w 6100546"/>
              <a:gd name="connsiteY435" fmla="*/ 3124133 h 5950684"/>
              <a:gd name="connsiteX436" fmla="*/ 5558482 w 6100546"/>
              <a:gd name="connsiteY436" fmla="*/ 3096499 h 5950684"/>
              <a:gd name="connsiteX437" fmla="*/ 5068728 w 6100546"/>
              <a:gd name="connsiteY437" fmla="*/ 3006335 h 5950684"/>
              <a:gd name="connsiteX438" fmla="*/ 5058833 w 6100546"/>
              <a:gd name="connsiteY438" fmla="*/ 3029380 h 5950684"/>
              <a:gd name="connsiteX439" fmla="*/ 5000270 w 6100546"/>
              <a:gd name="connsiteY439" fmla="*/ 3499100 h 5950684"/>
              <a:gd name="connsiteX440" fmla="*/ 4997351 w 6100546"/>
              <a:gd name="connsiteY440" fmla="*/ 3517113 h 5950684"/>
              <a:gd name="connsiteX441" fmla="*/ 4981162 w 6100546"/>
              <a:gd name="connsiteY441" fmla="*/ 3526341 h 5950684"/>
              <a:gd name="connsiteX442" fmla="*/ 4973470 w 6100546"/>
              <a:gd name="connsiteY442" fmla="*/ 3509454 h 5950684"/>
              <a:gd name="connsiteX443" fmla="*/ 4994080 w 6100546"/>
              <a:gd name="connsiteY443" fmla="*/ 3417719 h 5950684"/>
              <a:gd name="connsiteX444" fmla="*/ 4999041 w 6100546"/>
              <a:gd name="connsiteY444" fmla="*/ 3383157 h 5950684"/>
              <a:gd name="connsiteX445" fmla="*/ 4959247 w 6100546"/>
              <a:gd name="connsiteY445" fmla="*/ 3530345 h 5950684"/>
              <a:gd name="connsiteX446" fmla="*/ 4603718 w 6100546"/>
              <a:gd name="connsiteY446" fmla="*/ 4168087 h 5950684"/>
              <a:gd name="connsiteX447" fmla="*/ 4567122 w 6100546"/>
              <a:gd name="connsiteY447" fmla="*/ 4208352 h 5950684"/>
              <a:gd name="connsiteX448" fmla="*/ 4565188 w 6100546"/>
              <a:gd name="connsiteY448" fmla="*/ 4210970 h 5950684"/>
              <a:gd name="connsiteX449" fmla="*/ 4548960 w 6100546"/>
              <a:gd name="connsiteY449" fmla="*/ 4239107 h 5950684"/>
              <a:gd name="connsiteX450" fmla="*/ 4482714 w 6100546"/>
              <a:gd name="connsiteY450" fmla="*/ 4307523 h 5950684"/>
              <a:gd name="connsiteX451" fmla="*/ 4381549 w 6100546"/>
              <a:gd name="connsiteY451" fmla="*/ 4420470 h 5950684"/>
              <a:gd name="connsiteX452" fmla="*/ 3998990 w 6100546"/>
              <a:gd name="connsiteY452" fmla="*/ 4731903 h 5950684"/>
              <a:gd name="connsiteX453" fmla="*/ 4162929 w 6100546"/>
              <a:gd name="connsiteY453" fmla="*/ 4629423 h 5950684"/>
              <a:gd name="connsiteX454" fmla="*/ 4314038 w 6100546"/>
              <a:gd name="connsiteY454" fmla="*/ 4523195 h 5950684"/>
              <a:gd name="connsiteX455" fmla="*/ 4461229 w 6100546"/>
              <a:gd name="connsiteY455" fmla="*/ 4385990 h 5950684"/>
              <a:gd name="connsiteX456" fmla="*/ 4543929 w 6100546"/>
              <a:gd name="connsiteY456" fmla="*/ 4303907 h 5950684"/>
              <a:gd name="connsiteX457" fmla="*/ 4549932 w 6100546"/>
              <a:gd name="connsiteY457" fmla="*/ 4295415 h 5950684"/>
              <a:gd name="connsiteX458" fmla="*/ 4553788 w 6100546"/>
              <a:gd name="connsiteY458" fmla="*/ 4295289 h 5950684"/>
              <a:gd name="connsiteX459" fmla="*/ 4594816 w 6100546"/>
              <a:gd name="connsiteY459" fmla="*/ 4249177 h 5950684"/>
              <a:gd name="connsiteX460" fmla="*/ 4560743 w 6100546"/>
              <a:gd name="connsiteY460" fmla="*/ 4296407 h 5950684"/>
              <a:gd name="connsiteX461" fmla="*/ 4566959 w 6100546"/>
              <a:gd name="connsiteY461" fmla="*/ 4303903 h 5950684"/>
              <a:gd name="connsiteX462" fmla="*/ 4565620 w 6100546"/>
              <a:gd name="connsiteY462" fmla="*/ 4315411 h 5950684"/>
              <a:gd name="connsiteX463" fmla="*/ 4534555 w 6100546"/>
              <a:gd name="connsiteY463" fmla="*/ 4359170 h 5950684"/>
              <a:gd name="connsiteX464" fmla="*/ 4425298 w 6100546"/>
              <a:gd name="connsiteY464" fmla="*/ 4466921 h 5950684"/>
              <a:gd name="connsiteX465" fmla="*/ 4375776 w 6100546"/>
              <a:gd name="connsiteY465" fmla="*/ 4510682 h 5950684"/>
              <a:gd name="connsiteX466" fmla="*/ 4374550 w 6100546"/>
              <a:gd name="connsiteY466" fmla="*/ 4511943 h 5950684"/>
              <a:gd name="connsiteX467" fmla="*/ 4371382 w 6100546"/>
              <a:gd name="connsiteY467" fmla="*/ 4514565 h 5950684"/>
              <a:gd name="connsiteX468" fmla="*/ 4367311 w 6100546"/>
              <a:gd name="connsiteY468" fmla="*/ 4518163 h 5950684"/>
              <a:gd name="connsiteX469" fmla="*/ 4365470 w 6100546"/>
              <a:gd name="connsiteY469" fmla="*/ 4519459 h 5950684"/>
              <a:gd name="connsiteX470" fmla="*/ 4309464 w 6100546"/>
              <a:gd name="connsiteY470" fmla="*/ 4565818 h 5950684"/>
              <a:gd name="connsiteX471" fmla="*/ 4313091 w 6100546"/>
              <a:gd name="connsiteY471" fmla="*/ 4567406 h 5950684"/>
              <a:gd name="connsiteX472" fmla="*/ 4322772 w 6100546"/>
              <a:gd name="connsiteY472" fmla="*/ 4566877 h 5950684"/>
              <a:gd name="connsiteX473" fmla="*/ 4327321 w 6100546"/>
              <a:gd name="connsiteY473" fmla="*/ 4566813 h 5950684"/>
              <a:gd name="connsiteX474" fmla="*/ 4408688 w 6100546"/>
              <a:gd name="connsiteY474" fmla="*/ 4507942 h 5950684"/>
              <a:gd name="connsiteX475" fmla="*/ 4577446 w 6100546"/>
              <a:gd name="connsiteY475" fmla="*/ 4352526 h 5950684"/>
              <a:gd name="connsiteX476" fmla="*/ 4596277 w 6100546"/>
              <a:gd name="connsiteY476" fmla="*/ 4333784 h 5950684"/>
              <a:gd name="connsiteX477" fmla="*/ 4609844 w 6100546"/>
              <a:gd name="connsiteY477" fmla="*/ 4318799 h 5950684"/>
              <a:gd name="connsiteX478" fmla="*/ 4613420 w 6100546"/>
              <a:gd name="connsiteY478" fmla="*/ 4317092 h 5950684"/>
              <a:gd name="connsiteX479" fmla="*/ 4776168 w 6100546"/>
              <a:gd name="connsiteY479" fmla="*/ 4119497 h 5950684"/>
              <a:gd name="connsiteX480" fmla="*/ 4919463 w 6100546"/>
              <a:gd name="connsiteY480" fmla="*/ 3885520 h 5950684"/>
              <a:gd name="connsiteX481" fmla="*/ 4974580 w 6100546"/>
              <a:gd name="connsiteY481" fmla="*/ 3759962 h 5950684"/>
              <a:gd name="connsiteX482" fmla="*/ 5016577 w 6100546"/>
              <a:gd name="connsiteY482" fmla="*/ 3621898 h 5950684"/>
              <a:gd name="connsiteX483" fmla="*/ 5050373 w 6100546"/>
              <a:gd name="connsiteY483" fmla="*/ 3470717 h 5950684"/>
              <a:gd name="connsiteX484" fmla="*/ 5050174 w 6100546"/>
              <a:gd name="connsiteY484" fmla="*/ 3392950 h 5950684"/>
              <a:gd name="connsiteX485" fmla="*/ 5049991 w 6100546"/>
              <a:gd name="connsiteY485" fmla="*/ 3335568 h 5950684"/>
              <a:gd name="connsiteX486" fmla="*/ 5075584 w 6100546"/>
              <a:gd name="connsiteY486" fmla="*/ 3025457 h 5950684"/>
              <a:gd name="connsiteX487" fmla="*/ 5068728 w 6100546"/>
              <a:gd name="connsiteY487" fmla="*/ 3006335 h 5950684"/>
              <a:gd name="connsiteX488" fmla="*/ 5512425 w 6100546"/>
              <a:gd name="connsiteY488" fmla="*/ 2769494 h 5950684"/>
              <a:gd name="connsiteX489" fmla="*/ 5517031 w 6100546"/>
              <a:gd name="connsiteY489" fmla="*/ 2783312 h 5950684"/>
              <a:gd name="connsiteX490" fmla="*/ 5517031 w 6100546"/>
              <a:gd name="connsiteY490" fmla="*/ 2787918 h 5950684"/>
              <a:gd name="connsiteX491" fmla="*/ 5517031 w 6100546"/>
              <a:gd name="connsiteY491" fmla="*/ 2792523 h 5950684"/>
              <a:gd name="connsiteX492" fmla="*/ 5517031 w 6100546"/>
              <a:gd name="connsiteY492" fmla="*/ 2797129 h 5950684"/>
              <a:gd name="connsiteX493" fmla="*/ 5512425 w 6100546"/>
              <a:gd name="connsiteY493" fmla="*/ 2787918 h 5950684"/>
              <a:gd name="connsiteX494" fmla="*/ 5512425 w 6100546"/>
              <a:gd name="connsiteY494" fmla="*/ 2769494 h 5950684"/>
              <a:gd name="connsiteX495" fmla="*/ 73605 w 6100546"/>
              <a:gd name="connsiteY495" fmla="*/ 2372526 h 5950684"/>
              <a:gd name="connsiteX496" fmla="*/ 75172 w 6100546"/>
              <a:gd name="connsiteY496" fmla="*/ 2375941 h 5950684"/>
              <a:gd name="connsiteX497" fmla="*/ 76739 w 6100546"/>
              <a:gd name="connsiteY497" fmla="*/ 2379355 h 5950684"/>
              <a:gd name="connsiteX498" fmla="*/ 71754 w 6100546"/>
              <a:gd name="connsiteY498" fmla="*/ 2377508 h 5950684"/>
              <a:gd name="connsiteX499" fmla="*/ 73605 w 6100546"/>
              <a:gd name="connsiteY499" fmla="*/ 2372526 h 5950684"/>
              <a:gd name="connsiteX500" fmla="*/ 254147 w 6100546"/>
              <a:gd name="connsiteY500" fmla="*/ 1810170 h 5950684"/>
              <a:gd name="connsiteX501" fmla="*/ 184092 w 6100546"/>
              <a:gd name="connsiteY501" fmla="*/ 1991128 h 5950684"/>
              <a:gd name="connsiteX502" fmla="*/ 183239 w 6100546"/>
              <a:gd name="connsiteY502" fmla="*/ 2016322 h 5950684"/>
              <a:gd name="connsiteX503" fmla="*/ 159744 w 6100546"/>
              <a:gd name="connsiteY503" fmla="*/ 2064306 h 5950684"/>
              <a:gd name="connsiteX504" fmla="*/ 154906 w 6100546"/>
              <a:gd name="connsiteY504" fmla="*/ 2107865 h 5950684"/>
              <a:gd name="connsiteX505" fmla="*/ 127993 w 6100546"/>
              <a:gd name="connsiteY505" fmla="*/ 2157417 h 5950684"/>
              <a:gd name="connsiteX506" fmla="*/ 118024 w 6100546"/>
              <a:gd name="connsiteY506" fmla="*/ 2153722 h 5950684"/>
              <a:gd name="connsiteX507" fmla="*/ 106633 w 6100546"/>
              <a:gd name="connsiteY507" fmla="*/ 2192019 h 5950684"/>
              <a:gd name="connsiteX508" fmla="*/ 110051 w 6100546"/>
              <a:gd name="connsiteY508" fmla="*/ 2190451 h 5950684"/>
              <a:gd name="connsiteX509" fmla="*/ 111902 w 6100546"/>
              <a:gd name="connsiteY509" fmla="*/ 2185468 h 5950684"/>
              <a:gd name="connsiteX510" fmla="*/ 113469 w 6100546"/>
              <a:gd name="connsiteY510" fmla="*/ 2188883 h 5950684"/>
              <a:gd name="connsiteX511" fmla="*/ 122155 w 6100546"/>
              <a:gd name="connsiteY511" fmla="*/ 2180764 h 5950684"/>
              <a:gd name="connsiteX512" fmla="*/ 114466 w 6100546"/>
              <a:gd name="connsiteY512" fmla="*/ 2209094 h 5950684"/>
              <a:gd name="connsiteX513" fmla="*/ 116033 w 6100546"/>
              <a:gd name="connsiteY513" fmla="*/ 2212509 h 5950684"/>
              <a:gd name="connsiteX514" fmla="*/ 112616 w 6100546"/>
              <a:gd name="connsiteY514" fmla="*/ 2214078 h 5950684"/>
              <a:gd name="connsiteX515" fmla="*/ 112331 w 6100546"/>
              <a:gd name="connsiteY515" fmla="*/ 2222475 h 5950684"/>
              <a:gd name="connsiteX516" fmla="*/ 108913 w 6100546"/>
              <a:gd name="connsiteY516" fmla="*/ 2224043 h 5950684"/>
              <a:gd name="connsiteX517" fmla="*/ 103791 w 6100546"/>
              <a:gd name="connsiteY517" fmla="*/ 2276000 h 5950684"/>
              <a:gd name="connsiteX518" fmla="*/ 83997 w 6100546"/>
              <a:gd name="connsiteY518" fmla="*/ 2314018 h 5950684"/>
              <a:gd name="connsiteX519" fmla="*/ 82146 w 6100546"/>
              <a:gd name="connsiteY519" fmla="*/ 2319001 h 5950684"/>
              <a:gd name="connsiteX520" fmla="*/ 78444 w 6100546"/>
              <a:gd name="connsiteY520" fmla="*/ 2328967 h 5950684"/>
              <a:gd name="connsiteX521" fmla="*/ 76878 w 6100546"/>
              <a:gd name="connsiteY521" fmla="*/ 2325552 h 5950684"/>
              <a:gd name="connsiteX522" fmla="*/ 78729 w 6100546"/>
              <a:gd name="connsiteY522" fmla="*/ 2320569 h 5950684"/>
              <a:gd name="connsiteX523" fmla="*/ 77162 w 6100546"/>
              <a:gd name="connsiteY523" fmla="*/ 2317154 h 5950684"/>
              <a:gd name="connsiteX524" fmla="*/ 74458 w 6100546"/>
              <a:gd name="connsiteY524" fmla="*/ 2347331 h 5950684"/>
              <a:gd name="connsiteX525" fmla="*/ 76309 w 6100546"/>
              <a:gd name="connsiteY525" fmla="*/ 2342348 h 5950684"/>
              <a:gd name="connsiteX526" fmla="*/ 77877 w 6100546"/>
              <a:gd name="connsiteY526" fmla="*/ 2345763 h 5950684"/>
              <a:gd name="connsiteX527" fmla="*/ 79443 w 6100546"/>
              <a:gd name="connsiteY527" fmla="*/ 2349178 h 5950684"/>
              <a:gd name="connsiteX528" fmla="*/ 84712 w 6100546"/>
              <a:gd name="connsiteY528" fmla="*/ 2342626 h 5950684"/>
              <a:gd name="connsiteX529" fmla="*/ 75457 w 6100546"/>
              <a:gd name="connsiteY529" fmla="*/ 2367543 h 5950684"/>
              <a:gd name="connsiteX530" fmla="*/ 73605 w 6100546"/>
              <a:gd name="connsiteY530" fmla="*/ 2372526 h 5950684"/>
              <a:gd name="connsiteX531" fmla="*/ 48121 w 6100546"/>
              <a:gd name="connsiteY531" fmla="*/ 2479296 h 5950684"/>
              <a:gd name="connsiteX532" fmla="*/ 46270 w 6100546"/>
              <a:gd name="connsiteY532" fmla="*/ 2484279 h 5950684"/>
              <a:gd name="connsiteX533" fmla="*/ 45985 w 6100546"/>
              <a:gd name="connsiteY533" fmla="*/ 2492677 h 5950684"/>
              <a:gd name="connsiteX534" fmla="*/ 44419 w 6100546"/>
              <a:gd name="connsiteY534" fmla="*/ 2489262 h 5950684"/>
              <a:gd name="connsiteX535" fmla="*/ 49832 w 6100546"/>
              <a:gd name="connsiteY535" fmla="*/ 2528117 h 5950684"/>
              <a:gd name="connsiteX536" fmla="*/ 50117 w 6100546"/>
              <a:gd name="connsiteY536" fmla="*/ 2519718 h 5950684"/>
              <a:gd name="connsiteX537" fmla="*/ 53535 w 6100546"/>
              <a:gd name="connsiteY537" fmla="*/ 2518151 h 5950684"/>
              <a:gd name="connsiteX538" fmla="*/ 53251 w 6100546"/>
              <a:gd name="connsiteY538" fmla="*/ 2526549 h 5950684"/>
              <a:gd name="connsiteX539" fmla="*/ 53821 w 6100546"/>
              <a:gd name="connsiteY539" fmla="*/ 2527790 h 5950684"/>
              <a:gd name="connsiteX540" fmla="*/ 53340 w 6100546"/>
              <a:gd name="connsiteY540" fmla="*/ 2530125 h 5950684"/>
              <a:gd name="connsiteX541" fmla="*/ 52967 w 6100546"/>
              <a:gd name="connsiteY541" fmla="*/ 2534947 h 5950684"/>
              <a:gd name="connsiteX542" fmla="*/ 54818 w 6100546"/>
              <a:gd name="connsiteY542" fmla="*/ 2529963 h 5950684"/>
              <a:gd name="connsiteX543" fmla="*/ 53821 w 6100546"/>
              <a:gd name="connsiteY543" fmla="*/ 2527790 h 5950684"/>
              <a:gd name="connsiteX544" fmla="*/ 55102 w 6100546"/>
              <a:gd name="connsiteY544" fmla="*/ 2521565 h 5950684"/>
              <a:gd name="connsiteX545" fmla="*/ 49417 w 6100546"/>
              <a:gd name="connsiteY545" fmla="*/ 2689527 h 5950684"/>
              <a:gd name="connsiteX546" fmla="*/ 43579 w 6100546"/>
              <a:gd name="connsiteY546" fmla="*/ 2712875 h 5950684"/>
              <a:gd name="connsiteX547" fmla="*/ 50130 w 6100546"/>
              <a:gd name="connsiteY547" fmla="*/ 2718137 h 5950684"/>
              <a:gd name="connsiteX548" fmla="*/ 48279 w 6100546"/>
              <a:gd name="connsiteY548" fmla="*/ 2723120 h 5950684"/>
              <a:gd name="connsiteX549" fmla="*/ 47995 w 6100546"/>
              <a:gd name="connsiteY549" fmla="*/ 2731518 h 5950684"/>
              <a:gd name="connsiteX550" fmla="*/ 40453 w 6100546"/>
              <a:gd name="connsiteY550" fmla="*/ 2805254 h 5950684"/>
              <a:gd name="connsiteX551" fmla="*/ 42303 w 6100546"/>
              <a:gd name="connsiteY551" fmla="*/ 2800271 h 5950684"/>
              <a:gd name="connsiteX552" fmla="*/ 47288 w 6100546"/>
              <a:gd name="connsiteY552" fmla="*/ 2802118 h 5950684"/>
              <a:gd name="connsiteX553" fmla="*/ 45437 w 6100546"/>
              <a:gd name="connsiteY553" fmla="*/ 2807101 h 5950684"/>
              <a:gd name="connsiteX554" fmla="*/ 47003 w 6100546"/>
              <a:gd name="connsiteY554" fmla="*/ 2810516 h 5950684"/>
              <a:gd name="connsiteX555" fmla="*/ 41312 w 6100546"/>
              <a:gd name="connsiteY555" fmla="*/ 2879269 h 5950684"/>
              <a:gd name="connsiteX556" fmla="*/ 48154 w 6100546"/>
              <a:gd name="connsiteY556" fmla="*/ 2975342 h 5950684"/>
              <a:gd name="connsiteX557" fmla="*/ 32341 w 6100546"/>
              <a:gd name="connsiteY557" fmla="*/ 2895787 h 5950684"/>
              <a:gd name="connsiteX558" fmla="*/ 39599 w 6100546"/>
              <a:gd name="connsiteY558" fmla="*/ 2830448 h 5950684"/>
              <a:gd name="connsiteX559" fmla="*/ 34615 w 6100546"/>
              <a:gd name="connsiteY559" fmla="*/ 2828601 h 5950684"/>
              <a:gd name="connsiteX560" fmla="*/ 36750 w 6100546"/>
              <a:gd name="connsiteY560" fmla="*/ 2815220 h 5950684"/>
              <a:gd name="connsiteX561" fmla="*/ 38601 w 6100546"/>
              <a:gd name="connsiteY561" fmla="*/ 2810237 h 5950684"/>
              <a:gd name="connsiteX562" fmla="*/ 35183 w 6100546"/>
              <a:gd name="connsiteY562" fmla="*/ 2811805 h 5950684"/>
              <a:gd name="connsiteX563" fmla="*/ 32189 w 6100546"/>
              <a:gd name="connsiteY563" fmla="*/ 2751171 h 5950684"/>
              <a:gd name="connsiteX564" fmla="*/ 30622 w 6100546"/>
              <a:gd name="connsiteY564" fmla="*/ 2747756 h 5950684"/>
              <a:gd name="connsiteX565" fmla="*/ 29055 w 6100546"/>
              <a:gd name="connsiteY565" fmla="*/ 2744342 h 5950684"/>
              <a:gd name="connsiteX566" fmla="*/ 27489 w 6100546"/>
              <a:gd name="connsiteY566" fmla="*/ 2740926 h 5950684"/>
              <a:gd name="connsiteX567" fmla="*/ 30906 w 6100546"/>
              <a:gd name="connsiteY567" fmla="*/ 2739359 h 5950684"/>
              <a:gd name="connsiteX568" fmla="*/ 25922 w 6100546"/>
              <a:gd name="connsiteY568" fmla="*/ 2737511 h 5950684"/>
              <a:gd name="connsiteX569" fmla="*/ 20223 w 6100546"/>
              <a:gd name="connsiteY569" fmla="*/ 2707055 h 5950684"/>
              <a:gd name="connsiteX570" fmla="*/ 7834 w 6100546"/>
              <a:gd name="connsiteY570" fmla="*/ 2725140 h 5950684"/>
              <a:gd name="connsiteX571" fmla="*/ 6410 w 6100546"/>
              <a:gd name="connsiteY571" fmla="*/ 2717526 h 5950684"/>
              <a:gd name="connsiteX572" fmla="*/ 5697 w 6100546"/>
              <a:gd name="connsiteY572" fmla="*/ 2713719 h 5950684"/>
              <a:gd name="connsiteX573" fmla="*/ 6552 w 6100546"/>
              <a:gd name="connsiteY573" fmla="*/ 2713327 h 5950684"/>
              <a:gd name="connsiteX574" fmla="*/ 4985 w 6100546"/>
              <a:gd name="connsiteY574" fmla="*/ 2709912 h 5950684"/>
              <a:gd name="connsiteX575" fmla="*/ 5697 w 6100546"/>
              <a:gd name="connsiteY575" fmla="*/ 2713719 h 5950684"/>
              <a:gd name="connsiteX576" fmla="*/ 3134 w 6100546"/>
              <a:gd name="connsiteY576" fmla="*/ 2714895 h 5950684"/>
              <a:gd name="connsiteX577" fmla="*/ 1567 w 6100546"/>
              <a:gd name="connsiteY577" fmla="*/ 2711481 h 5950684"/>
              <a:gd name="connsiteX578" fmla="*/ 0 w 6100546"/>
              <a:gd name="connsiteY578" fmla="*/ 2708065 h 5950684"/>
              <a:gd name="connsiteX579" fmla="*/ 2420 w 6100546"/>
              <a:gd name="connsiteY579" fmla="*/ 2686286 h 5950684"/>
              <a:gd name="connsiteX580" fmla="*/ 4271 w 6100546"/>
              <a:gd name="connsiteY580" fmla="*/ 2681302 h 5950684"/>
              <a:gd name="connsiteX581" fmla="*/ 4556 w 6100546"/>
              <a:gd name="connsiteY581" fmla="*/ 2672905 h 5950684"/>
              <a:gd name="connsiteX582" fmla="*/ 6407 w 6100546"/>
              <a:gd name="connsiteY582" fmla="*/ 2667921 h 5950684"/>
              <a:gd name="connsiteX583" fmla="*/ 6122 w 6100546"/>
              <a:gd name="connsiteY583" fmla="*/ 2676319 h 5950684"/>
              <a:gd name="connsiteX584" fmla="*/ 5838 w 6100546"/>
              <a:gd name="connsiteY584" fmla="*/ 2684717 h 5950684"/>
              <a:gd name="connsiteX585" fmla="*/ 15093 w 6100546"/>
              <a:gd name="connsiteY585" fmla="*/ 2659802 h 5950684"/>
              <a:gd name="connsiteX586" fmla="*/ 30047 w 6100546"/>
              <a:gd name="connsiteY586" fmla="*/ 2665344 h 5950684"/>
              <a:gd name="connsiteX587" fmla="*/ 41001 w 6100546"/>
              <a:gd name="connsiteY587" fmla="*/ 2490831 h 5950684"/>
              <a:gd name="connsiteX588" fmla="*/ 41285 w 6100546"/>
              <a:gd name="connsiteY588" fmla="*/ 2482432 h 5950684"/>
              <a:gd name="connsiteX589" fmla="*/ 43136 w 6100546"/>
              <a:gd name="connsiteY589" fmla="*/ 2477449 h 5950684"/>
              <a:gd name="connsiteX590" fmla="*/ 52246 w 6100546"/>
              <a:gd name="connsiteY590" fmla="*/ 2407128 h 5950684"/>
              <a:gd name="connsiteX591" fmla="*/ 61924 w 6100546"/>
              <a:gd name="connsiteY591" fmla="*/ 2320011 h 5950684"/>
              <a:gd name="connsiteX592" fmla="*/ 83422 w 6100546"/>
              <a:gd name="connsiteY592" fmla="*/ 2231605 h 5950684"/>
              <a:gd name="connsiteX593" fmla="*/ 114745 w 6100546"/>
              <a:gd name="connsiteY593" fmla="*/ 2101486 h 5950684"/>
              <a:gd name="connsiteX594" fmla="*/ 158316 w 6100546"/>
              <a:gd name="connsiteY594" fmla="*/ 2007088 h 5950684"/>
              <a:gd name="connsiteX595" fmla="*/ 152764 w 6100546"/>
              <a:gd name="connsiteY595" fmla="*/ 2022036 h 5950684"/>
              <a:gd name="connsiteX596" fmla="*/ 158032 w 6100546"/>
              <a:gd name="connsiteY596" fmla="*/ 2015486 h 5950684"/>
              <a:gd name="connsiteX597" fmla="*/ 159883 w 6100546"/>
              <a:gd name="connsiteY597" fmla="*/ 2010503 h 5950684"/>
              <a:gd name="connsiteX598" fmla="*/ 159599 w 6100546"/>
              <a:gd name="connsiteY598" fmla="*/ 2018900 h 5950684"/>
              <a:gd name="connsiteX599" fmla="*/ 161166 w 6100546"/>
              <a:gd name="connsiteY599" fmla="*/ 2022315 h 5950684"/>
              <a:gd name="connsiteX600" fmla="*/ 196904 w 6100546"/>
              <a:gd name="connsiteY600" fmla="*/ 1910840 h 5950684"/>
              <a:gd name="connsiteX601" fmla="*/ 254147 w 6100546"/>
              <a:gd name="connsiteY601" fmla="*/ 1810170 h 5950684"/>
              <a:gd name="connsiteX602" fmla="*/ 5255412 w 6100546"/>
              <a:gd name="connsiteY602" fmla="*/ 1808295 h 5950684"/>
              <a:gd name="connsiteX603" fmla="*/ 5262797 w 6100546"/>
              <a:gd name="connsiteY603" fmla="*/ 1822287 h 5950684"/>
              <a:gd name="connsiteX604" fmla="*/ 5259110 w 6100546"/>
              <a:gd name="connsiteY604" fmla="*/ 1811511 h 5950684"/>
              <a:gd name="connsiteX605" fmla="*/ 5254505 w 6100546"/>
              <a:gd name="connsiteY605" fmla="*/ 1612476 h 5950684"/>
              <a:gd name="connsiteX606" fmla="*/ 5259110 w 6100546"/>
              <a:gd name="connsiteY606" fmla="*/ 1618072 h 5950684"/>
              <a:gd name="connsiteX607" fmla="*/ 5254505 w 6100546"/>
              <a:gd name="connsiteY607" fmla="*/ 1613466 h 5950684"/>
              <a:gd name="connsiteX608" fmla="*/ 4839989 w 6100546"/>
              <a:gd name="connsiteY608" fmla="*/ 1198953 h 5950684"/>
              <a:gd name="connsiteX609" fmla="*/ 4844595 w 6100546"/>
              <a:gd name="connsiteY609" fmla="*/ 1198954 h 5950684"/>
              <a:gd name="connsiteX610" fmla="*/ 4844595 w 6100546"/>
              <a:gd name="connsiteY610" fmla="*/ 1203559 h 5950684"/>
              <a:gd name="connsiteX611" fmla="*/ 4839989 w 6100546"/>
              <a:gd name="connsiteY611" fmla="*/ 1198953 h 5950684"/>
              <a:gd name="connsiteX612" fmla="*/ 4844595 w 6100546"/>
              <a:gd name="connsiteY612" fmla="*/ 1175925 h 5950684"/>
              <a:gd name="connsiteX613" fmla="*/ 4849201 w 6100546"/>
              <a:gd name="connsiteY613" fmla="*/ 1180532 h 5950684"/>
              <a:gd name="connsiteX614" fmla="*/ 4844595 w 6100546"/>
              <a:gd name="connsiteY614" fmla="*/ 1180531 h 5950684"/>
              <a:gd name="connsiteX615" fmla="*/ 4844595 w 6100546"/>
              <a:gd name="connsiteY615" fmla="*/ 1175925 h 5950684"/>
              <a:gd name="connsiteX616" fmla="*/ 4717028 w 6100546"/>
              <a:gd name="connsiteY616" fmla="*/ 1104605 h 5950684"/>
              <a:gd name="connsiteX617" fmla="*/ 4848516 w 6100546"/>
              <a:gd name="connsiteY617" fmla="*/ 1235748 h 5950684"/>
              <a:gd name="connsiteX618" fmla="*/ 5042418 w 6100546"/>
              <a:gd name="connsiteY618" fmla="*/ 1463027 h 5950684"/>
              <a:gd name="connsiteX619" fmla="*/ 5209369 w 6100546"/>
              <a:gd name="connsiteY619" fmla="*/ 1721060 h 5950684"/>
              <a:gd name="connsiteX620" fmla="*/ 5245013 w 6100546"/>
              <a:gd name="connsiteY620" fmla="*/ 1788592 h 5950684"/>
              <a:gd name="connsiteX621" fmla="*/ 5251050 w 6100546"/>
              <a:gd name="connsiteY621" fmla="*/ 1795175 h 5950684"/>
              <a:gd name="connsiteX622" fmla="*/ 5282140 w 6100546"/>
              <a:gd name="connsiteY622" fmla="*/ 1843751 h 5950684"/>
              <a:gd name="connsiteX623" fmla="*/ 5282139 w 6100546"/>
              <a:gd name="connsiteY623" fmla="*/ 1848356 h 5950684"/>
              <a:gd name="connsiteX624" fmla="*/ 5282139 w 6100546"/>
              <a:gd name="connsiteY624" fmla="*/ 1852961 h 5950684"/>
              <a:gd name="connsiteX625" fmla="*/ 5286745 w 6100546"/>
              <a:gd name="connsiteY625" fmla="*/ 1852962 h 5950684"/>
              <a:gd name="connsiteX626" fmla="*/ 5295956 w 6100546"/>
              <a:gd name="connsiteY626" fmla="*/ 1875989 h 5950684"/>
              <a:gd name="connsiteX627" fmla="*/ 5295956 w 6100546"/>
              <a:gd name="connsiteY627" fmla="*/ 1880596 h 5950684"/>
              <a:gd name="connsiteX628" fmla="*/ 5300562 w 6100546"/>
              <a:gd name="connsiteY628" fmla="*/ 1885202 h 5950684"/>
              <a:gd name="connsiteX629" fmla="*/ 5300562 w 6100546"/>
              <a:gd name="connsiteY629" fmla="*/ 1880595 h 5950684"/>
              <a:gd name="connsiteX630" fmla="*/ 5332803 w 6100546"/>
              <a:gd name="connsiteY630" fmla="*/ 1931258 h 5950684"/>
              <a:gd name="connsiteX631" fmla="*/ 5328196 w 6100546"/>
              <a:gd name="connsiteY631" fmla="*/ 1931259 h 5950684"/>
              <a:gd name="connsiteX632" fmla="*/ 5328196 w 6100546"/>
              <a:gd name="connsiteY632" fmla="*/ 1935864 h 5950684"/>
              <a:gd name="connsiteX633" fmla="*/ 5332802 w 6100546"/>
              <a:gd name="connsiteY633" fmla="*/ 1940470 h 5950684"/>
              <a:gd name="connsiteX634" fmla="*/ 5337408 w 6100546"/>
              <a:gd name="connsiteY634" fmla="*/ 1940470 h 5950684"/>
              <a:gd name="connsiteX635" fmla="*/ 5337409 w 6100546"/>
              <a:gd name="connsiteY635" fmla="*/ 1945076 h 5950684"/>
              <a:gd name="connsiteX636" fmla="*/ 5346619 w 6100546"/>
              <a:gd name="connsiteY636" fmla="*/ 1972710 h 5950684"/>
              <a:gd name="connsiteX637" fmla="*/ 5355831 w 6100546"/>
              <a:gd name="connsiteY637" fmla="*/ 1977315 h 5950684"/>
              <a:gd name="connsiteX638" fmla="*/ 5360436 w 6100546"/>
              <a:gd name="connsiteY638" fmla="*/ 1986527 h 5950684"/>
              <a:gd name="connsiteX639" fmla="*/ 5355831 w 6100546"/>
              <a:gd name="connsiteY639" fmla="*/ 1991132 h 5950684"/>
              <a:gd name="connsiteX640" fmla="*/ 5360436 w 6100546"/>
              <a:gd name="connsiteY640" fmla="*/ 1995738 h 5950684"/>
              <a:gd name="connsiteX641" fmla="*/ 5365042 w 6100546"/>
              <a:gd name="connsiteY641" fmla="*/ 2000344 h 5950684"/>
              <a:gd name="connsiteX642" fmla="*/ 5388071 w 6100546"/>
              <a:gd name="connsiteY642" fmla="*/ 2041794 h 5950684"/>
              <a:gd name="connsiteX643" fmla="*/ 5383465 w 6100546"/>
              <a:gd name="connsiteY643" fmla="*/ 2023372 h 5950684"/>
              <a:gd name="connsiteX644" fmla="*/ 5369648 w 6100546"/>
              <a:gd name="connsiteY644" fmla="*/ 2004950 h 5950684"/>
              <a:gd name="connsiteX645" fmla="*/ 5369648 w 6100546"/>
              <a:gd name="connsiteY645" fmla="*/ 2000343 h 5950684"/>
              <a:gd name="connsiteX646" fmla="*/ 5369648 w 6100546"/>
              <a:gd name="connsiteY646" fmla="*/ 1995738 h 5950684"/>
              <a:gd name="connsiteX647" fmla="*/ 5365042 w 6100546"/>
              <a:gd name="connsiteY647" fmla="*/ 1986527 h 5950684"/>
              <a:gd name="connsiteX648" fmla="*/ 5342013 w 6100546"/>
              <a:gd name="connsiteY648" fmla="*/ 1949681 h 5950684"/>
              <a:gd name="connsiteX649" fmla="*/ 5342013 w 6100546"/>
              <a:gd name="connsiteY649" fmla="*/ 1940470 h 5950684"/>
              <a:gd name="connsiteX650" fmla="*/ 5342013 w 6100546"/>
              <a:gd name="connsiteY650" fmla="*/ 1935863 h 5950684"/>
              <a:gd name="connsiteX651" fmla="*/ 5342013 w 6100546"/>
              <a:gd name="connsiteY651" fmla="*/ 1926652 h 5950684"/>
              <a:gd name="connsiteX652" fmla="*/ 5337409 w 6100546"/>
              <a:gd name="connsiteY652" fmla="*/ 1926653 h 5950684"/>
              <a:gd name="connsiteX653" fmla="*/ 5332802 w 6100546"/>
              <a:gd name="connsiteY653" fmla="*/ 1926653 h 5950684"/>
              <a:gd name="connsiteX654" fmla="*/ 5318985 w 6100546"/>
              <a:gd name="connsiteY654" fmla="*/ 1908229 h 5950684"/>
              <a:gd name="connsiteX655" fmla="*/ 5305168 w 6100546"/>
              <a:gd name="connsiteY655" fmla="*/ 1880596 h 5950684"/>
              <a:gd name="connsiteX656" fmla="*/ 5305168 w 6100546"/>
              <a:gd name="connsiteY656" fmla="*/ 1875990 h 5950684"/>
              <a:gd name="connsiteX657" fmla="*/ 5305168 w 6100546"/>
              <a:gd name="connsiteY657" fmla="*/ 1871385 h 5950684"/>
              <a:gd name="connsiteX658" fmla="*/ 5291350 w 6100546"/>
              <a:gd name="connsiteY658" fmla="*/ 1852962 h 5950684"/>
              <a:gd name="connsiteX659" fmla="*/ 5295956 w 6100546"/>
              <a:gd name="connsiteY659" fmla="*/ 1857568 h 5950684"/>
              <a:gd name="connsiteX660" fmla="*/ 5295956 w 6100546"/>
              <a:gd name="connsiteY660" fmla="*/ 1852962 h 5950684"/>
              <a:gd name="connsiteX661" fmla="*/ 5291350 w 6100546"/>
              <a:gd name="connsiteY661" fmla="*/ 1848356 h 5950684"/>
              <a:gd name="connsiteX662" fmla="*/ 5286745 w 6100546"/>
              <a:gd name="connsiteY662" fmla="*/ 1843750 h 5950684"/>
              <a:gd name="connsiteX663" fmla="*/ 5282139 w 6100546"/>
              <a:gd name="connsiteY663" fmla="*/ 1829934 h 5950684"/>
              <a:gd name="connsiteX664" fmla="*/ 5272928 w 6100546"/>
              <a:gd name="connsiteY664" fmla="*/ 1820721 h 5950684"/>
              <a:gd name="connsiteX665" fmla="*/ 5282139 w 6100546"/>
              <a:gd name="connsiteY665" fmla="*/ 1825327 h 5950684"/>
              <a:gd name="connsiteX666" fmla="*/ 5268323 w 6100546"/>
              <a:gd name="connsiteY666" fmla="*/ 1811511 h 5950684"/>
              <a:gd name="connsiteX667" fmla="*/ 5254505 w 6100546"/>
              <a:gd name="connsiteY667" fmla="*/ 1788482 h 5950684"/>
              <a:gd name="connsiteX668" fmla="*/ 5268322 w 6100546"/>
              <a:gd name="connsiteY668" fmla="*/ 1788482 h 5950684"/>
              <a:gd name="connsiteX669" fmla="*/ 5249899 w 6100546"/>
              <a:gd name="connsiteY669" fmla="*/ 1770060 h 5950684"/>
              <a:gd name="connsiteX670" fmla="*/ 5254505 w 6100546"/>
              <a:gd name="connsiteY670" fmla="*/ 1770060 h 5950684"/>
              <a:gd name="connsiteX671" fmla="*/ 5254505 w 6100546"/>
              <a:gd name="connsiteY671" fmla="*/ 1765454 h 5950684"/>
              <a:gd name="connsiteX672" fmla="*/ 5249899 w 6100546"/>
              <a:gd name="connsiteY672" fmla="*/ 1760848 h 5950684"/>
              <a:gd name="connsiteX673" fmla="*/ 5236082 w 6100546"/>
              <a:gd name="connsiteY673" fmla="*/ 1747031 h 5950684"/>
              <a:gd name="connsiteX674" fmla="*/ 5231476 w 6100546"/>
              <a:gd name="connsiteY674" fmla="*/ 1737820 h 5950684"/>
              <a:gd name="connsiteX675" fmla="*/ 5226870 w 6100546"/>
              <a:gd name="connsiteY675" fmla="*/ 1733215 h 5950684"/>
              <a:gd name="connsiteX676" fmla="*/ 5226870 w 6100546"/>
              <a:gd name="connsiteY676" fmla="*/ 1737820 h 5950684"/>
              <a:gd name="connsiteX677" fmla="*/ 5226870 w 6100546"/>
              <a:gd name="connsiteY677" fmla="*/ 1742425 h 5950684"/>
              <a:gd name="connsiteX678" fmla="*/ 5203843 w 6100546"/>
              <a:gd name="connsiteY678" fmla="*/ 1705580 h 5950684"/>
              <a:gd name="connsiteX679" fmla="*/ 5217659 w 6100546"/>
              <a:gd name="connsiteY679" fmla="*/ 1710186 h 5950684"/>
              <a:gd name="connsiteX680" fmla="*/ 5190024 w 6100546"/>
              <a:gd name="connsiteY680" fmla="*/ 1682551 h 5950684"/>
              <a:gd name="connsiteX681" fmla="*/ 5166996 w 6100546"/>
              <a:gd name="connsiteY681" fmla="*/ 1645706 h 5950684"/>
              <a:gd name="connsiteX682" fmla="*/ 5171602 w 6100546"/>
              <a:gd name="connsiteY682" fmla="*/ 1650312 h 5950684"/>
              <a:gd name="connsiteX683" fmla="*/ 5176207 w 6100546"/>
              <a:gd name="connsiteY683" fmla="*/ 1650312 h 5950684"/>
              <a:gd name="connsiteX684" fmla="*/ 5180814 w 6100546"/>
              <a:gd name="connsiteY684" fmla="*/ 1650312 h 5950684"/>
              <a:gd name="connsiteX685" fmla="*/ 5176208 w 6100546"/>
              <a:gd name="connsiteY685" fmla="*/ 1641100 h 5950684"/>
              <a:gd name="connsiteX686" fmla="*/ 5180813 w 6100546"/>
              <a:gd name="connsiteY686" fmla="*/ 1641100 h 5950684"/>
              <a:gd name="connsiteX687" fmla="*/ 5185420 w 6100546"/>
              <a:gd name="connsiteY687" fmla="*/ 1645706 h 5950684"/>
              <a:gd name="connsiteX688" fmla="*/ 5185419 w 6100546"/>
              <a:gd name="connsiteY688" fmla="*/ 1650312 h 5950684"/>
              <a:gd name="connsiteX689" fmla="*/ 5190024 w 6100546"/>
              <a:gd name="connsiteY689" fmla="*/ 1654917 h 5950684"/>
              <a:gd name="connsiteX690" fmla="*/ 5194630 w 6100546"/>
              <a:gd name="connsiteY690" fmla="*/ 1659523 h 5950684"/>
              <a:gd name="connsiteX691" fmla="*/ 5286745 w 6100546"/>
              <a:gd name="connsiteY691" fmla="*/ 1806905 h 5950684"/>
              <a:gd name="connsiteX692" fmla="*/ 5286745 w 6100546"/>
              <a:gd name="connsiteY692" fmla="*/ 1811511 h 5950684"/>
              <a:gd name="connsiteX693" fmla="*/ 5291350 w 6100546"/>
              <a:gd name="connsiteY693" fmla="*/ 1816115 h 5950684"/>
              <a:gd name="connsiteX694" fmla="*/ 5309773 w 6100546"/>
              <a:gd name="connsiteY694" fmla="*/ 1843751 h 5950684"/>
              <a:gd name="connsiteX695" fmla="*/ 5314379 w 6100546"/>
              <a:gd name="connsiteY695" fmla="*/ 1857568 h 5950684"/>
              <a:gd name="connsiteX696" fmla="*/ 5318985 w 6100546"/>
              <a:gd name="connsiteY696" fmla="*/ 1862173 h 5950684"/>
              <a:gd name="connsiteX697" fmla="*/ 5342013 w 6100546"/>
              <a:gd name="connsiteY697" fmla="*/ 1894413 h 5950684"/>
              <a:gd name="connsiteX698" fmla="*/ 5346619 w 6100546"/>
              <a:gd name="connsiteY698" fmla="*/ 1899019 h 5950684"/>
              <a:gd name="connsiteX699" fmla="*/ 5346619 w 6100546"/>
              <a:gd name="connsiteY699" fmla="*/ 1912836 h 5950684"/>
              <a:gd name="connsiteX700" fmla="*/ 5369648 w 6100546"/>
              <a:gd name="connsiteY700" fmla="*/ 1945075 h 5950684"/>
              <a:gd name="connsiteX701" fmla="*/ 5374253 w 6100546"/>
              <a:gd name="connsiteY701" fmla="*/ 1949681 h 5950684"/>
              <a:gd name="connsiteX702" fmla="*/ 5374253 w 6100546"/>
              <a:gd name="connsiteY702" fmla="*/ 1954287 h 5950684"/>
              <a:gd name="connsiteX703" fmla="*/ 5434128 w 6100546"/>
              <a:gd name="connsiteY703" fmla="*/ 2083247 h 5950684"/>
              <a:gd name="connsiteX704" fmla="*/ 5443339 w 6100546"/>
              <a:gd name="connsiteY704" fmla="*/ 2097064 h 5950684"/>
              <a:gd name="connsiteX705" fmla="*/ 5443340 w 6100546"/>
              <a:gd name="connsiteY705" fmla="*/ 2110881 h 5950684"/>
              <a:gd name="connsiteX706" fmla="*/ 5452551 w 6100546"/>
              <a:gd name="connsiteY706" fmla="*/ 2110881 h 5950684"/>
              <a:gd name="connsiteX707" fmla="*/ 5457156 w 6100546"/>
              <a:gd name="connsiteY707" fmla="*/ 2120092 h 5950684"/>
              <a:gd name="connsiteX708" fmla="*/ 5480186 w 6100546"/>
              <a:gd name="connsiteY708" fmla="*/ 2184572 h 5950684"/>
              <a:gd name="connsiteX709" fmla="*/ 5480185 w 6100546"/>
              <a:gd name="connsiteY709" fmla="*/ 2189177 h 5950684"/>
              <a:gd name="connsiteX710" fmla="*/ 5480185 w 6100546"/>
              <a:gd name="connsiteY710" fmla="*/ 2198388 h 5950684"/>
              <a:gd name="connsiteX711" fmla="*/ 5484791 w 6100546"/>
              <a:gd name="connsiteY711" fmla="*/ 2198389 h 5950684"/>
              <a:gd name="connsiteX712" fmla="*/ 5517031 w 6100546"/>
              <a:gd name="connsiteY712" fmla="*/ 2267474 h 5950684"/>
              <a:gd name="connsiteX713" fmla="*/ 5553877 w 6100546"/>
              <a:gd name="connsiteY713" fmla="*/ 2359588 h 5950684"/>
              <a:gd name="connsiteX714" fmla="*/ 5572300 w 6100546"/>
              <a:gd name="connsiteY714" fmla="*/ 2410251 h 5950684"/>
              <a:gd name="connsiteX715" fmla="*/ 5572300 w 6100546"/>
              <a:gd name="connsiteY715" fmla="*/ 2414857 h 5950684"/>
              <a:gd name="connsiteX716" fmla="*/ 5572300 w 6100546"/>
              <a:gd name="connsiteY716" fmla="*/ 2419462 h 5950684"/>
              <a:gd name="connsiteX717" fmla="*/ 5572300 w 6100546"/>
              <a:gd name="connsiteY717" fmla="*/ 2424068 h 5950684"/>
              <a:gd name="connsiteX718" fmla="*/ 5576905 w 6100546"/>
              <a:gd name="connsiteY718" fmla="*/ 2424068 h 5950684"/>
              <a:gd name="connsiteX719" fmla="*/ 5586117 w 6100546"/>
              <a:gd name="connsiteY719" fmla="*/ 2428674 h 5950684"/>
              <a:gd name="connsiteX720" fmla="*/ 5595327 w 6100546"/>
              <a:gd name="connsiteY720" fmla="*/ 2460913 h 5950684"/>
              <a:gd name="connsiteX721" fmla="*/ 5604540 w 6100546"/>
              <a:gd name="connsiteY721" fmla="*/ 2470125 h 5950684"/>
              <a:gd name="connsiteX722" fmla="*/ 5581511 w 6100546"/>
              <a:gd name="connsiteY722" fmla="*/ 2414857 h 5950684"/>
              <a:gd name="connsiteX723" fmla="*/ 5581511 w 6100546"/>
              <a:gd name="connsiteY723" fmla="*/ 2405645 h 5950684"/>
              <a:gd name="connsiteX724" fmla="*/ 5576905 w 6100546"/>
              <a:gd name="connsiteY724" fmla="*/ 2401039 h 5950684"/>
              <a:gd name="connsiteX725" fmla="*/ 5553876 w 6100546"/>
              <a:gd name="connsiteY725" fmla="*/ 2327348 h 5950684"/>
              <a:gd name="connsiteX726" fmla="*/ 5489397 w 6100546"/>
              <a:gd name="connsiteY726" fmla="*/ 2156937 h 5950684"/>
              <a:gd name="connsiteX727" fmla="*/ 5420311 w 6100546"/>
              <a:gd name="connsiteY727" fmla="*/ 1995738 h 5950684"/>
              <a:gd name="connsiteX728" fmla="*/ 5406495 w 6100546"/>
              <a:gd name="connsiteY728" fmla="*/ 1972710 h 5950684"/>
              <a:gd name="connsiteX729" fmla="*/ 5351225 w 6100546"/>
              <a:gd name="connsiteY729" fmla="*/ 1857568 h 5950684"/>
              <a:gd name="connsiteX730" fmla="*/ 5328197 w 6100546"/>
              <a:gd name="connsiteY730" fmla="*/ 1820722 h 5950684"/>
              <a:gd name="connsiteX731" fmla="*/ 5277533 w 6100546"/>
              <a:gd name="connsiteY731" fmla="*/ 1742425 h 5950684"/>
              <a:gd name="connsiteX732" fmla="*/ 5190025 w 6100546"/>
              <a:gd name="connsiteY732" fmla="*/ 1608860 h 5950684"/>
              <a:gd name="connsiteX733" fmla="*/ 5166996 w 6100546"/>
              <a:gd name="connsiteY733" fmla="*/ 1585832 h 5950684"/>
              <a:gd name="connsiteX734" fmla="*/ 5143968 w 6100546"/>
              <a:gd name="connsiteY734" fmla="*/ 1544381 h 5950684"/>
              <a:gd name="connsiteX735" fmla="*/ 5134756 w 6100546"/>
              <a:gd name="connsiteY735" fmla="*/ 1539775 h 5950684"/>
              <a:gd name="connsiteX736" fmla="*/ 5088699 w 6100546"/>
              <a:gd name="connsiteY736" fmla="*/ 1475295 h 5950684"/>
              <a:gd name="connsiteX737" fmla="*/ 5070276 w 6100546"/>
              <a:gd name="connsiteY737" fmla="*/ 1466084 h 5950684"/>
              <a:gd name="connsiteX738" fmla="*/ 5061064 w 6100546"/>
              <a:gd name="connsiteY738" fmla="*/ 1447660 h 5950684"/>
              <a:gd name="connsiteX739" fmla="*/ 4922893 w 6100546"/>
              <a:gd name="connsiteY739" fmla="*/ 1300279 h 5950684"/>
              <a:gd name="connsiteX740" fmla="*/ 4863018 w 6100546"/>
              <a:gd name="connsiteY740" fmla="*/ 1235799 h 5950684"/>
              <a:gd name="connsiteX741" fmla="*/ 4826172 w 6100546"/>
              <a:gd name="connsiteY741" fmla="*/ 1208165 h 5950684"/>
              <a:gd name="connsiteX742" fmla="*/ 4816961 w 6100546"/>
              <a:gd name="connsiteY742" fmla="*/ 1194348 h 5950684"/>
              <a:gd name="connsiteX743" fmla="*/ 4798538 w 6100546"/>
              <a:gd name="connsiteY743" fmla="*/ 1180532 h 5950684"/>
              <a:gd name="connsiteX744" fmla="*/ 4798538 w 6100546"/>
              <a:gd name="connsiteY744" fmla="*/ 1175925 h 5950684"/>
              <a:gd name="connsiteX745" fmla="*/ 4821567 w 6100546"/>
              <a:gd name="connsiteY745" fmla="*/ 1189742 h 5950684"/>
              <a:gd name="connsiteX746" fmla="*/ 4821567 w 6100546"/>
              <a:gd name="connsiteY746" fmla="*/ 1194348 h 5950684"/>
              <a:gd name="connsiteX747" fmla="*/ 4830778 w 6100546"/>
              <a:gd name="connsiteY747" fmla="*/ 1198954 h 5950684"/>
              <a:gd name="connsiteX748" fmla="*/ 4835384 w 6100546"/>
              <a:gd name="connsiteY748" fmla="*/ 1198954 h 5950684"/>
              <a:gd name="connsiteX749" fmla="*/ 4839989 w 6100546"/>
              <a:gd name="connsiteY749" fmla="*/ 1203559 h 5950684"/>
              <a:gd name="connsiteX750" fmla="*/ 4844595 w 6100546"/>
              <a:gd name="connsiteY750" fmla="*/ 1203559 h 5950684"/>
              <a:gd name="connsiteX751" fmla="*/ 4872230 w 6100546"/>
              <a:gd name="connsiteY751" fmla="*/ 1226588 h 5950684"/>
              <a:gd name="connsiteX752" fmla="*/ 4876836 w 6100546"/>
              <a:gd name="connsiteY752" fmla="*/ 1231193 h 5950684"/>
              <a:gd name="connsiteX753" fmla="*/ 4881441 w 6100546"/>
              <a:gd name="connsiteY753" fmla="*/ 1231194 h 5950684"/>
              <a:gd name="connsiteX754" fmla="*/ 4881441 w 6100546"/>
              <a:gd name="connsiteY754" fmla="*/ 1235799 h 5950684"/>
              <a:gd name="connsiteX755" fmla="*/ 4876835 w 6100546"/>
              <a:gd name="connsiteY755" fmla="*/ 1240405 h 5950684"/>
              <a:gd name="connsiteX756" fmla="*/ 4899864 w 6100546"/>
              <a:gd name="connsiteY756" fmla="*/ 1245010 h 5950684"/>
              <a:gd name="connsiteX757" fmla="*/ 4932104 w 6100546"/>
              <a:gd name="connsiteY757" fmla="*/ 1281856 h 5950684"/>
              <a:gd name="connsiteX758" fmla="*/ 4927498 w 6100546"/>
              <a:gd name="connsiteY758" fmla="*/ 1281856 h 5950684"/>
              <a:gd name="connsiteX759" fmla="*/ 4932104 w 6100546"/>
              <a:gd name="connsiteY759" fmla="*/ 1286462 h 5950684"/>
              <a:gd name="connsiteX760" fmla="*/ 4918287 w 6100546"/>
              <a:gd name="connsiteY760" fmla="*/ 1281856 h 5950684"/>
              <a:gd name="connsiteX761" fmla="*/ 4941315 w 6100546"/>
              <a:gd name="connsiteY761" fmla="*/ 1295673 h 5950684"/>
              <a:gd name="connsiteX762" fmla="*/ 4945921 w 6100546"/>
              <a:gd name="connsiteY762" fmla="*/ 1304885 h 5950684"/>
              <a:gd name="connsiteX763" fmla="*/ 4950527 w 6100546"/>
              <a:gd name="connsiteY763" fmla="*/ 1309491 h 5950684"/>
              <a:gd name="connsiteX764" fmla="*/ 4955133 w 6100546"/>
              <a:gd name="connsiteY764" fmla="*/ 1304885 h 5950684"/>
              <a:gd name="connsiteX765" fmla="*/ 4982767 w 6100546"/>
              <a:gd name="connsiteY765" fmla="*/ 1332519 h 5950684"/>
              <a:gd name="connsiteX766" fmla="*/ 4987373 w 6100546"/>
              <a:gd name="connsiteY766" fmla="*/ 1337124 h 5950684"/>
              <a:gd name="connsiteX767" fmla="*/ 4991979 w 6100546"/>
              <a:gd name="connsiteY767" fmla="*/ 1337124 h 5950684"/>
              <a:gd name="connsiteX768" fmla="*/ 5079487 w 6100546"/>
              <a:gd name="connsiteY768" fmla="*/ 1424633 h 5950684"/>
              <a:gd name="connsiteX769" fmla="*/ 5084093 w 6100546"/>
              <a:gd name="connsiteY769" fmla="*/ 1438450 h 5950684"/>
              <a:gd name="connsiteX770" fmla="*/ 5093305 w 6100546"/>
              <a:gd name="connsiteY770" fmla="*/ 1443055 h 5950684"/>
              <a:gd name="connsiteX771" fmla="*/ 5157784 w 6100546"/>
              <a:gd name="connsiteY771" fmla="*/ 1521352 h 5950684"/>
              <a:gd name="connsiteX772" fmla="*/ 5222265 w 6100546"/>
              <a:gd name="connsiteY772" fmla="*/ 1604255 h 5950684"/>
              <a:gd name="connsiteX773" fmla="*/ 5226870 w 6100546"/>
              <a:gd name="connsiteY773" fmla="*/ 1618072 h 5950684"/>
              <a:gd name="connsiteX774" fmla="*/ 5231476 w 6100546"/>
              <a:gd name="connsiteY774" fmla="*/ 1613466 h 5950684"/>
              <a:gd name="connsiteX775" fmla="*/ 5263716 w 6100546"/>
              <a:gd name="connsiteY775" fmla="*/ 1664129 h 5950684"/>
              <a:gd name="connsiteX776" fmla="*/ 5286745 w 6100546"/>
              <a:gd name="connsiteY776" fmla="*/ 1696368 h 5950684"/>
              <a:gd name="connsiteX777" fmla="*/ 5323590 w 6100546"/>
              <a:gd name="connsiteY777" fmla="*/ 1751637 h 5950684"/>
              <a:gd name="connsiteX778" fmla="*/ 5369648 w 6100546"/>
              <a:gd name="connsiteY778" fmla="*/ 1825328 h 5950684"/>
              <a:gd name="connsiteX779" fmla="*/ 5369648 w 6100546"/>
              <a:gd name="connsiteY779" fmla="*/ 1834539 h 5950684"/>
              <a:gd name="connsiteX780" fmla="*/ 5415705 w 6100546"/>
              <a:gd name="connsiteY780" fmla="*/ 1917442 h 5950684"/>
              <a:gd name="connsiteX781" fmla="*/ 5424916 w 6100546"/>
              <a:gd name="connsiteY781" fmla="*/ 1926653 h 5950684"/>
              <a:gd name="connsiteX782" fmla="*/ 5443339 w 6100546"/>
              <a:gd name="connsiteY782" fmla="*/ 1968104 h 5950684"/>
              <a:gd name="connsiteX783" fmla="*/ 5461762 w 6100546"/>
              <a:gd name="connsiteY783" fmla="*/ 1991132 h 5950684"/>
              <a:gd name="connsiteX784" fmla="*/ 5498608 w 6100546"/>
              <a:gd name="connsiteY784" fmla="*/ 2092458 h 5950684"/>
              <a:gd name="connsiteX785" fmla="*/ 5553877 w 6100546"/>
              <a:gd name="connsiteY785" fmla="*/ 2226023 h 5950684"/>
              <a:gd name="connsiteX786" fmla="*/ 5572300 w 6100546"/>
              <a:gd name="connsiteY786" fmla="*/ 2262868 h 5950684"/>
              <a:gd name="connsiteX787" fmla="*/ 5567694 w 6100546"/>
              <a:gd name="connsiteY787" fmla="*/ 2258262 h 5950684"/>
              <a:gd name="connsiteX788" fmla="*/ 5586117 w 6100546"/>
              <a:gd name="connsiteY788" fmla="*/ 2308925 h 5950684"/>
              <a:gd name="connsiteX789" fmla="*/ 5586117 w 6100546"/>
              <a:gd name="connsiteY789" fmla="*/ 2322742 h 5950684"/>
              <a:gd name="connsiteX790" fmla="*/ 5632173 w 6100546"/>
              <a:gd name="connsiteY790" fmla="*/ 2470124 h 5950684"/>
              <a:gd name="connsiteX791" fmla="*/ 5627568 w 6100546"/>
              <a:gd name="connsiteY791" fmla="*/ 2470124 h 5950684"/>
              <a:gd name="connsiteX792" fmla="*/ 5627568 w 6100546"/>
              <a:gd name="connsiteY792" fmla="*/ 2474730 h 5950684"/>
              <a:gd name="connsiteX793" fmla="*/ 5632172 w 6100546"/>
              <a:gd name="connsiteY793" fmla="*/ 2479336 h 5950684"/>
              <a:gd name="connsiteX794" fmla="*/ 5645991 w 6100546"/>
              <a:gd name="connsiteY794" fmla="*/ 2529999 h 5950684"/>
              <a:gd name="connsiteX795" fmla="*/ 5645991 w 6100546"/>
              <a:gd name="connsiteY795" fmla="*/ 2534604 h 5950684"/>
              <a:gd name="connsiteX796" fmla="*/ 5645991 w 6100546"/>
              <a:gd name="connsiteY796" fmla="*/ 2539210 h 5950684"/>
              <a:gd name="connsiteX797" fmla="*/ 5650597 w 6100546"/>
              <a:gd name="connsiteY797" fmla="*/ 2539210 h 5950684"/>
              <a:gd name="connsiteX798" fmla="*/ 5650597 w 6100546"/>
              <a:gd name="connsiteY798" fmla="*/ 2534604 h 5950684"/>
              <a:gd name="connsiteX799" fmla="*/ 5655202 w 6100546"/>
              <a:gd name="connsiteY799" fmla="*/ 2553027 h 5950684"/>
              <a:gd name="connsiteX800" fmla="*/ 5664414 w 6100546"/>
              <a:gd name="connsiteY800" fmla="*/ 2553026 h 5950684"/>
              <a:gd name="connsiteX801" fmla="*/ 5659808 w 6100546"/>
              <a:gd name="connsiteY801" fmla="*/ 2539210 h 5950684"/>
              <a:gd name="connsiteX802" fmla="*/ 5664414 w 6100546"/>
              <a:gd name="connsiteY802" fmla="*/ 2539210 h 5950684"/>
              <a:gd name="connsiteX803" fmla="*/ 5645991 w 6100546"/>
              <a:gd name="connsiteY803" fmla="*/ 2502365 h 5950684"/>
              <a:gd name="connsiteX804" fmla="*/ 5645991 w 6100546"/>
              <a:gd name="connsiteY804" fmla="*/ 2493153 h 5950684"/>
              <a:gd name="connsiteX805" fmla="*/ 5645991 w 6100546"/>
              <a:gd name="connsiteY805" fmla="*/ 2488548 h 5950684"/>
              <a:gd name="connsiteX806" fmla="*/ 5645991 w 6100546"/>
              <a:gd name="connsiteY806" fmla="*/ 2483941 h 5950684"/>
              <a:gd name="connsiteX807" fmla="*/ 5641384 w 6100546"/>
              <a:gd name="connsiteY807" fmla="*/ 2483942 h 5950684"/>
              <a:gd name="connsiteX808" fmla="*/ 5641385 w 6100546"/>
              <a:gd name="connsiteY808" fmla="*/ 2474730 h 5950684"/>
              <a:gd name="connsiteX809" fmla="*/ 5650597 w 6100546"/>
              <a:gd name="connsiteY809" fmla="*/ 2479337 h 5950684"/>
              <a:gd name="connsiteX810" fmla="*/ 5645991 w 6100546"/>
              <a:gd name="connsiteY810" fmla="*/ 2465519 h 5950684"/>
              <a:gd name="connsiteX811" fmla="*/ 5645991 w 6100546"/>
              <a:gd name="connsiteY811" fmla="*/ 2460912 h 5950684"/>
              <a:gd name="connsiteX812" fmla="*/ 5645991 w 6100546"/>
              <a:gd name="connsiteY812" fmla="*/ 2456307 h 5950684"/>
              <a:gd name="connsiteX813" fmla="*/ 5645991 w 6100546"/>
              <a:gd name="connsiteY813" fmla="*/ 2451702 h 5950684"/>
              <a:gd name="connsiteX814" fmla="*/ 5641384 w 6100546"/>
              <a:gd name="connsiteY814" fmla="*/ 2433279 h 5950684"/>
              <a:gd name="connsiteX815" fmla="*/ 5636779 w 6100546"/>
              <a:gd name="connsiteY815" fmla="*/ 2428674 h 5950684"/>
              <a:gd name="connsiteX816" fmla="*/ 5636779 w 6100546"/>
              <a:gd name="connsiteY816" fmla="*/ 2424067 h 5950684"/>
              <a:gd name="connsiteX817" fmla="*/ 5636779 w 6100546"/>
              <a:gd name="connsiteY817" fmla="*/ 2428674 h 5950684"/>
              <a:gd name="connsiteX818" fmla="*/ 5622963 w 6100546"/>
              <a:gd name="connsiteY818" fmla="*/ 2382617 h 5950684"/>
              <a:gd name="connsiteX819" fmla="*/ 5622962 w 6100546"/>
              <a:gd name="connsiteY819" fmla="*/ 2373405 h 5950684"/>
              <a:gd name="connsiteX820" fmla="*/ 5618357 w 6100546"/>
              <a:gd name="connsiteY820" fmla="*/ 2373404 h 5950684"/>
              <a:gd name="connsiteX821" fmla="*/ 5604540 w 6100546"/>
              <a:gd name="connsiteY821" fmla="*/ 2331954 h 5950684"/>
              <a:gd name="connsiteX822" fmla="*/ 5599934 w 6100546"/>
              <a:gd name="connsiteY822" fmla="*/ 2331954 h 5950684"/>
              <a:gd name="connsiteX823" fmla="*/ 5599934 w 6100546"/>
              <a:gd name="connsiteY823" fmla="*/ 2327348 h 5950684"/>
              <a:gd name="connsiteX824" fmla="*/ 5604539 w 6100546"/>
              <a:gd name="connsiteY824" fmla="*/ 2327348 h 5950684"/>
              <a:gd name="connsiteX825" fmla="*/ 5604540 w 6100546"/>
              <a:gd name="connsiteY825" fmla="*/ 2322742 h 5950684"/>
              <a:gd name="connsiteX826" fmla="*/ 5599934 w 6100546"/>
              <a:gd name="connsiteY826" fmla="*/ 2318137 h 5950684"/>
              <a:gd name="connsiteX827" fmla="*/ 5558482 w 6100546"/>
              <a:gd name="connsiteY827" fmla="*/ 2189178 h 5950684"/>
              <a:gd name="connsiteX828" fmla="*/ 5549271 w 6100546"/>
              <a:gd name="connsiteY828" fmla="*/ 2152332 h 5950684"/>
              <a:gd name="connsiteX829" fmla="*/ 5535454 w 6100546"/>
              <a:gd name="connsiteY829" fmla="*/ 2129303 h 5950684"/>
              <a:gd name="connsiteX830" fmla="*/ 5517031 w 6100546"/>
              <a:gd name="connsiteY830" fmla="*/ 2092458 h 5950684"/>
              <a:gd name="connsiteX831" fmla="*/ 5388072 w 6100546"/>
              <a:gd name="connsiteY831" fmla="*/ 1825328 h 5950684"/>
              <a:gd name="connsiteX832" fmla="*/ 5392676 w 6100546"/>
              <a:gd name="connsiteY832" fmla="*/ 1816116 h 5950684"/>
              <a:gd name="connsiteX833" fmla="*/ 5392677 w 6100546"/>
              <a:gd name="connsiteY833" fmla="*/ 1820721 h 5950684"/>
              <a:gd name="connsiteX834" fmla="*/ 5397282 w 6100546"/>
              <a:gd name="connsiteY834" fmla="*/ 1820722 h 5950684"/>
              <a:gd name="connsiteX835" fmla="*/ 5392676 w 6100546"/>
              <a:gd name="connsiteY835" fmla="*/ 1811511 h 5950684"/>
              <a:gd name="connsiteX836" fmla="*/ 5392676 w 6100546"/>
              <a:gd name="connsiteY836" fmla="*/ 1797694 h 5950684"/>
              <a:gd name="connsiteX837" fmla="*/ 5374253 w 6100546"/>
              <a:gd name="connsiteY837" fmla="*/ 1783876 h 5950684"/>
              <a:gd name="connsiteX838" fmla="*/ 5374253 w 6100546"/>
              <a:gd name="connsiteY838" fmla="*/ 1779272 h 5950684"/>
              <a:gd name="connsiteX839" fmla="*/ 5369648 w 6100546"/>
              <a:gd name="connsiteY839" fmla="*/ 1774665 h 5950684"/>
              <a:gd name="connsiteX840" fmla="*/ 5369648 w 6100546"/>
              <a:gd name="connsiteY840" fmla="*/ 1770060 h 5950684"/>
              <a:gd name="connsiteX841" fmla="*/ 5365042 w 6100546"/>
              <a:gd name="connsiteY841" fmla="*/ 1770060 h 5950684"/>
              <a:gd name="connsiteX842" fmla="*/ 5360436 w 6100546"/>
              <a:gd name="connsiteY842" fmla="*/ 1760848 h 5950684"/>
              <a:gd name="connsiteX843" fmla="*/ 5351226 w 6100546"/>
              <a:gd name="connsiteY843" fmla="*/ 1737820 h 5950684"/>
              <a:gd name="connsiteX844" fmla="*/ 5355831 w 6100546"/>
              <a:gd name="connsiteY844" fmla="*/ 1737820 h 5950684"/>
              <a:gd name="connsiteX845" fmla="*/ 5360437 w 6100546"/>
              <a:gd name="connsiteY845" fmla="*/ 1742425 h 5950684"/>
              <a:gd name="connsiteX846" fmla="*/ 5355831 w 6100546"/>
              <a:gd name="connsiteY846" fmla="*/ 1733214 h 5950684"/>
              <a:gd name="connsiteX847" fmla="*/ 5351225 w 6100546"/>
              <a:gd name="connsiteY847" fmla="*/ 1728608 h 5950684"/>
              <a:gd name="connsiteX848" fmla="*/ 5337408 w 6100546"/>
              <a:gd name="connsiteY848" fmla="*/ 1710186 h 5950684"/>
              <a:gd name="connsiteX849" fmla="*/ 5337408 w 6100546"/>
              <a:gd name="connsiteY849" fmla="*/ 1705580 h 5950684"/>
              <a:gd name="connsiteX850" fmla="*/ 5332803 w 6100546"/>
              <a:gd name="connsiteY850" fmla="*/ 1696368 h 5950684"/>
              <a:gd name="connsiteX851" fmla="*/ 5328196 w 6100546"/>
              <a:gd name="connsiteY851" fmla="*/ 1696368 h 5950684"/>
              <a:gd name="connsiteX852" fmla="*/ 5328196 w 6100546"/>
              <a:gd name="connsiteY852" fmla="*/ 1700974 h 5950684"/>
              <a:gd name="connsiteX853" fmla="*/ 5323591 w 6100546"/>
              <a:gd name="connsiteY853" fmla="*/ 1687157 h 5950684"/>
              <a:gd name="connsiteX854" fmla="*/ 5314379 w 6100546"/>
              <a:gd name="connsiteY854" fmla="*/ 1687157 h 5950684"/>
              <a:gd name="connsiteX855" fmla="*/ 5314379 w 6100546"/>
              <a:gd name="connsiteY855" fmla="*/ 1677946 h 5950684"/>
              <a:gd name="connsiteX856" fmla="*/ 5309773 w 6100546"/>
              <a:gd name="connsiteY856" fmla="*/ 1673340 h 5950684"/>
              <a:gd name="connsiteX857" fmla="*/ 5309773 w 6100546"/>
              <a:gd name="connsiteY857" fmla="*/ 1668734 h 5950684"/>
              <a:gd name="connsiteX858" fmla="*/ 5305168 w 6100546"/>
              <a:gd name="connsiteY858" fmla="*/ 1668734 h 5950684"/>
              <a:gd name="connsiteX859" fmla="*/ 5305168 w 6100546"/>
              <a:gd name="connsiteY859" fmla="*/ 1673340 h 5950684"/>
              <a:gd name="connsiteX860" fmla="*/ 5268323 w 6100546"/>
              <a:gd name="connsiteY860" fmla="*/ 1622678 h 5950684"/>
              <a:gd name="connsiteX861" fmla="*/ 5263716 w 6100546"/>
              <a:gd name="connsiteY861" fmla="*/ 1613466 h 5950684"/>
              <a:gd name="connsiteX862" fmla="*/ 5254506 w 6100546"/>
              <a:gd name="connsiteY862" fmla="*/ 1608860 h 5950684"/>
              <a:gd name="connsiteX863" fmla="*/ 5254505 w 6100546"/>
              <a:gd name="connsiteY863" fmla="*/ 1612476 h 5950684"/>
              <a:gd name="connsiteX864" fmla="*/ 5242703 w 6100546"/>
              <a:gd name="connsiteY864" fmla="*/ 1598138 h 5950684"/>
              <a:gd name="connsiteX865" fmla="*/ 5203842 w 6100546"/>
              <a:gd name="connsiteY865" fmla="*/ 1544381 h 5950684"/>
              <a:gd name="connsiteX866" fmla="*/ 5180813 w 6100546"/>
              <a:gd name="connsiteY866" fmla="*/ 1530563 h 5950684"/>
              <a:gd name="connsiteX867" fmla="*/ 5180813 w 6100546"/>
              <a:gd name="connsiteY867" fmla="*/ 1516747 h 5950684"/>
              <a:gd name="connsiteX868" fmla="*/ 5157784 w 6100546"/>
              <a:gd name="connsiteY868" fmla="*/ 1489112 h 5950684"/>
              <a:gd name="connsiteX869" fmla="*/ 5139362 w 6100546"/>
              <a:gd name="connsiteY869" fmla="*/ 1479901 h 5950684"/>
              <a:gd name="connsiteX870" fmla="*/ 5125544 w 6100546"/>
              <a:gd name="connsiteY870" fmla="*/ 1456872 h 5950684"/>
              <a:gd name="connsiteX871" fmla="*/ 5130150 w 6100546"/>
              <a:gd name="connsiteY871" fmla="*/ 1456872 h 5950684"/>
              <a:gd name="connsiteX872" fmla="*/ 5139362 w 6100546"/>
              <a:gd name="connsiteY872" fmla="*/ 1461478 h 5950684"/>
              <a:gd name="connsiteX873" fmla="*/ 5134756 w 6100546"/>
              <a:gd name="connsiteY873" fmla="*/ 1452267 h 5950684"/>
              <a:gd name="connsiteX874" fmla="*/ 5130150 w 6100546"/>
              <a:gd name="connsiteY874" fmla="*/ 1447661 h 5950684"/>
              <a:gd name="connsiteX875" fmla="*/ 5143967 w 6100546"/>
              <a:gd name="connsiteY875" fmla="*/ 1456872 h 5950684"/>
              <a:gd name="connsiteX876" fmla="*/ 5125544 w 6100546"/>
              <a:gd name="connsiteY876" fmla="*/ 1438450 h 5950684"/>
              <a:gd name="connsiteX877" fmla="*/ 5120939 w 6100546"/>
              <a:gd name="connsiteY877" fmla="*/ 1433844 h 5950684"/>
              <a:gd name="connsiteX878" fmla="*/ 5107121 w 6100546"/>
              <a:gd name="connsiteY878" fmla="*/ 1424633 h 5950684"/>
              <a:gd name="connsiteX879" fmla="*/ 5111727 w 6100546"/>
              <a:gd name="connsiteY879" fmla="*/ 1433845 h 5950684"/>
              <a:gd name="connsiteX880" fmla="*/ 5111727 w 6100546"/>
              <a:gd name="connsiteY880" fmla="*/ 1438450 h 5950684"/>
              <a:gd name="connsiteX881" fmla="*/ 5097910 w 6100546"/>
              <a:gd name="connsiteY881" fmla="*/ 1424633 h 5950684"/>
              <a:gd name="connsiteX882" fmla="*/ 5102516 w 6100546"/>
              <a:gd name="connsiteY882" fmla="*/ 1443055 h 5950684"/>
              <a:gd name="connsiteX883" fmla="*/ 5084093 w 6100546"/>
              <a:gd name="connsiteY883" fmla="*/ 1410816 h 5950684"/>
              <a:gd name="connsiteX884" fmla="*/ 5088700 w 6100546"/>
              <a:gd name="connsiteY884" fmla="*/ 1415421 h 5950684"/>
              <a:gd name="connsiteX885" fmla="*/ 5097910 w 6100546"/>
              <a:gd name="connsiteY885" fmla="*/ 1415421 h 5950684"/>
              <a:gd name="connsiteX886" fmla="*/ 5088699 w 6100546"/>
              <a:gd name="connsiteY886" fmla="*/ 1406211 h 5950684"/>
              <a:gd name="connsiteX887" fmla="*/ 5088699 w 6100546"/>
              <a:gd name="connsiteY887" fmla="*/ 1401604 h 5950684"/>
              <a:gd name="connsiteX888" fmla="*/ 5088700 w 6100546"/>
              <a:gd name="connsiteY888" fmla="*/ 1396998 h 5950684"/>
              <a:gd name="connsiteX889" fmla="*/ 5093304 w 6100546"/>
              <a:gd name="connsiteY889" fmla="*/ 1396998 h 5950684"/>
              <a:gd name="connsiteX890" fmla="*/ 5084093 w 6100546"/>
              <a:gd name="connsiteY890" fmla="*/ 1392393 h 5950684"/>
              <a:gd name="connsiteX891" fmla="*/ 5079487 w 6100546"/>
              <a:gd name="connsiteY891" fmla="*/ 1387787 h 5950684"/>
              <a:gd name="connsiteX892" fmla="*/ 5070277 w 6100546"/>
              <a:gd name="connsiteY892" fmla="*/ 1369364 h 5950684"/>
              <a:gd name="connsiteX893" fmla="*/ 5074881 w 6100546"/>
              <a:gd name="connsiteY893" fmla="*/ 1373970 h 5950684"/>
              <a:gd name="connsiteX894" fmla="*/ 5084093 w 6100546"/>
              <a:gd name="connsiteY894" fmla="*/ 1378576 h 5950684"/>
              <a:gd name="connsiteX895" fmla="*/ 5074881 w 6100546"/>
              <a:gd name="connsiteY895" fmla="*/ 1364759 h 5950684"/>
              <a:gd name="connsiteX896" fmla="*/ 5070276 w 6100546"/>
              <a:gd name="connsiteY896" fmla="*/ 1360153 h 5950684"/>
              <a:gd name="connsiteX897" fmla="*/ 5065670 w 6100546"/>
              <a:gd name="connsiteY897" fmla="*/ 1355547 h 5950684"/>
              <a:gd name="connsiteX898" fmla="*/ 5056459 w 6100546"/>
              <a:gd name="connsiteY898" fmla="*/ 1355548 h 5950684"/>
              <a:gd name="connsiteX899" fmla="*/ 5061064 w 6100546"/>
              <a:gd name="connsiteY899" fmla="*/ 1364759 h 5950684"/>
              <a:gd name="connsiteX900" fmla="*/ 5065670 w 6100546"/>
              <a:gd name="connsiteY900" fmla="*/ 1364759 h 5950684"/>
              <a:gd name="connsiteX901" fmla="*/ 5070277 w 6100546"/>
              <a:gd name="connsiteY901" fmla="*/ 1369364 h 5950684"/>
              <a:gd name="connsiteX902" fmla="*/ 5074881 w 6100546"/>
              <a:gd name="connsiteY902" fmla="*/ 1387787 h 5950684"/>
              <a:gd name="connsiteX903" fmla="*/ 5070276 w 6100546"/>
              <a:gd name="connsiteY903" fmla="*/ 1383181 h 5950684"/>
              <a:gd name="connsiteX904" fmla="*/ 5070277 w 6100546"/>
              <a:gd name="connsiteY904" fmla="*/ 1387787 h 5950684"/>
              <a:gd name="connsiteX905" fmla="*/ 5070276 w 6100546"/>
              <a:gd name="connsiteY905" fmla="*/ 1392392 h 5950684"/>
              <a:gd name="connsiteX906" fmla="*/ 5074881 w 6100546"/>
              <a:gd name="connsiteY906" fmla="*/ 1392392 h 5950684"/>
              <a:gd name="connsiteX907" fmla="*/ 5079487 w 6100546"/>
              <a:gd name="connsiteY907" fmla="*/ 1396999 h 5950684"/>
              <a:gd name="connsiteX908" fmla="*/ 5074881 w 6100546"/>
              <a:gd name="connsiteY908" fmla="*/ 1396998 h 5950684"/>
              <a:gd name="connsiteX909" fmla="*/ 5079487 w 6100546"/>
              <a:gd name="connsiteY909" fmla="*/ 1401604 h 5950684"/>
              <a:gd name="connsiteX910" fmla="*/ 5079487 w 6100546"/>
              <a:gd name="connsiteY910" fmla="*/ 1406210 h 5950684"/>
              <a:gd name="connsiteX911" fmla="*/ 5047247 w 6100546"/>
              <a:gd name="connsiteY911" fmla="*/ 1373970 h 5950684"/>
              <a:gd name="connsiteX912" fmla="*/ 5051853 w 6100546"/>
              <a:gd name="connsiteY912" fmla="*/ 1373970 h 5950684"/>
              <a:gd name="connsiteX913" fmla="*/ 5056459 w 6100546"/>
              <a:gd name="connsiteY913" fmla="*/ 1373970 h 5950684"/>
              <a:gd name="connsiteX914" fmla="*/ 5051853 w 6100546"/>
              <a:gd name="connsiteY914" fmla="*/ 1369364 h 5950684"/>
              <a:gd name="connsiteX915" fmla="*/ 5047247 w 6100546"/>
              <a:gd name="connsiteY915" fmla="*/ 1369364 h 5950684"/>
              <a:gd name="connsiteX916" fmla="*/ 5042641 w 6100546"/>
              <a:gd name="connsiteY916" fmla="*/ 1364759 h 5950684"/>
              <a:gd name="connsiteX917" fmla="*/ 5033430 w 6100546"/>
              <a:gd name="connsiteY917" fmla="*/ 1346336 h 5950684"/>
              <a:gd name="connsiteX918" fmla="*/ 5033430 w 6100546"/>
              <a:gd name="connsiteY918" fmla="*/ 1341730 h 5950684"/>
              <a:gd name="connsiteX919" fmla="*/ 5028824 w 6100546"/>
              <a:gd name="connsiteY919" fmla="*/ 1337124 h 5950684"/>
              <a:gd name="connsiteX920" fmla="*/ 5024218 w 6100546"/>
              <a:gd name="connsiteY920" fmla="*/ 1337124 h 5950684"/>
              <a:gd name="connsiteX921" fmla="*/ 5024218 w 6100546"/>
              <a:gd name="connsiteY921" fmla="*/ 1341730 h 5950684"/>
              <a:gd name="connsiteX922" fmla="*/ 5005796 w 6100546"/>
              <a:gd name="connsiteY922" fmla="*/ 1318702 h 5950684"/>
              <a:gd name="connsiteX923" fmla="*/ 5001190 w 6100546"/>
              <a:gd name="connsiteY923" fmla="*/ 1314096 h 5950684"/>
              <a:gd name="connsiteX924" fmla="*/ 4996584 w 6100546"/>
              <a:gd name="connsiteY924" fmla="*/ 1314096 h 5950684"/>
              <a:gd name="connsiteX925" fmla="*/ 4996584 w 6100546"/>
              <a:gd name="connsiteY925" fmla="*/ 1318703 h 5950684"/>
              <a:gd name="connsiteX926" fmla="*/ 4978161 w 6100546"/>
              <a:gd name="connsiteY926" fmla="*/ 1309490 h 5950684"/>
              <a:gd name="connsiteX927" fmla="*/ 4922893 w 6100546"/>
              <a:gd name="connsiteY927" fmla="*/ 1240405 h 5950684"/>
              <a:gd name="connsiteX928" fmla="*/ 4918288 w 6100546"/>
              <a:gd name="connsiteY928" fmla="*/ 1245010 h 5950684"/>
              <a:gd name="connsiteX929" fmla="*/ 4918287 w 6100546"/>
              <a:gd name="connsiteY929" fmla="*/ 1240405 h 5950684"/>
              <a:gd name="connsiteX930" fmla="*/ 4913681 w 6100546"/>
              <a:gd name="connsiteY930" fmla="*/ 1235799 h 5950684"/>
              <a:gd name="connsiteX931" fmla="*/ 4913681 w 6100546"/>
              <a:gd name="connsiteY931" fmla="*/ 1240405 h 5950684"/>
              <a:gd name="connsiteX932" fmla="*/ 4886048 w 6100546"/>
              <a:gd name="connsiteY932" fmla="*/ 1198954 h 5950684"/>
              <a:gd name="connsiteX933" fmla="*/ 4876835 w 6100546"/>
              <a:gd name="connsiteY933" fmla="*/ 1203559 h 5950684"/>
              <a:gd name="connsiteX934" fmla="*/ 4872230 w 6100546"/>
              <a:gd name="connsiteY934" fmla="*/ 1194348 h 5950684"/>
              <a:gd name="connsiteX935" fmla="*/ 4863018 w 6100546"/>
              <a:gd name="connsiteY935" fmla="*/ 1185137 h 5950684"/>
              <a:gd name="connsiteX936" fmla="*/ 4867624 w 6100546"/>
              <a:gd name="connsiteY936" fmla="*/ 1185137 h 5950684"/>
              <a:gd name="connsiteX937" fmla="*/ 4867624 w 6100546"/>
              <a:gd name="connsiteY937" fmla="*/ 1180530 h 5950684"/>
              <a:gd name="connsiteX938" fmla="*/ 4858412 w 6100546"/>
              <a:gd name="connsiteY938" fmla="*/ 1175925 h 5950684"/>
              <a:gd name="connsiteX939" fmla="*/ 4853807 w 6100546"/>
              <a:gd name="connsiteY939" fmla="*/ 1175925 h 5950684"/>
              <a:gd name="connsiteX940" fmla="*/ 4821567 w 6100546"/>
              <a:gd name="connsiteY940" fmla="*/ 1148291 h 5950684"/>
              <a:gd name="connsiteX941" fmla="*/ 4830778 w 6100546"/>
              <a:gd name="connsiteY941" fmla="*/ 1162108 h 5950684"/>
              <a:gd name="connsiteX942" fmla="*/ 4849201 w 6100546"/>
              <a:gd name="connsiteY942" fmla="*/ 1171319 h 5950684"/>
              <a:gd name="connsiteX943" fmla="*/ 4844595 w 6100546"/>
              <a:gd name="connsiteY943" fmla="*/ 1166714 h 5950684"/>
              <a:gd name="connsiteX944" fmla="*/ 4839989 w 6100546"/>
              <a:gd name="connsiteY944" fmla="*/ 1166714 h 5950684"/>
              <a:gd name="connsiteX945" fmla="*/ 4839989 w 6100546"/>
              <a:gd name="connsiteY945" fmla="*/ 1171319 h 5950684"/>
              <a:gd name="connsiteX946" fmla="*/ 4844595 w 6100546"/>
              <a:gd name="connsiteY946" fmla="*/ 1175925 h 5950684"/>
              <a:gd name="connsiteX947" fmla="*/ 4839990 w 6100546"/>
              <a:gd name="connsiteY947" fmla="*/ 1175925 h 5950684"/>
              <a:gd name="connsiteX948" fmla="*/ 4835384 w 6100546"/>
              <a:gd name="connsiteY948" fmla="*/ 1171320 h 5950684"/>
              <a:gd name="connsiteX949" fmla="*/ 4835384 w 6100546"/>
              <a:gd name="connsiteY949" fmla="*/ 1175925 h 5950684"/>
              <a:gd name="connsiteX950" fmla="*/ 4839989 w 6100546"/>
              <a:gd name="connsiteY950" fmla="*/ 1180531 h 5950684"/>
              <a:gd name="connsiteX951" fmla="*/ 4844596 w 6100546"/>
              <a:gd name="connsiteY951" fmla="*/ 1185137 h 5950684"/>
              <a:gd name="connsiteX952" fmla="*/ 4835385 w 6100546"/>
              <a:gd name="connsiteY952" fmla="*/ 1180531 h 5950684"/>
              <a:gd name="connsiteX953" fmla="*/ 4830778 w 6100546"/>
              <a:gd name="connsiteY953" fmla="*/ 1175925 h 5950684"/>
              <a:gd name="connsiteX954" fmla="*/ 4826172 w 6100546"/>
              <a:gd name="connsiteY954" fmla="*/ 1171319 h 5950684"/>
              <a:gd name="connsiteX955" fmla="*/ 4816961 w 6100546"/>
              <a:gd name="connsiteY955" fmla="*/ 1162108 h 5950684"/>
              <a:gd name="connsiteX956" fmla="*/ 4816961 w 6100546"/>
              <a:gd name="connsiteY956" fmla="*/ 1171319 h 5950684"/>
              <a:gd name="connsiteX957" fmla="*/ 4816961 w 6100546"/>
              <a:gd name="connsiteY957" fmla="*/ 1175925 h 5950684"/>
              <a:gd name="connsiteX958" fmla="*/ 4798538 w 6100546"/>
              <a:gd name="connsiteY958" fmla="*/ 1152898 h 5950684"/>
              <a:gd name="connsiteX959" fmla="*/ 4803144 w 6100546"/>
              <a:gd name="connsiteY959" fmla="*/ 1152897 h 5950684"/>
              <a:gd name="connsiteX960" fmla="*/ 4803144 w 6100546"/>
              <a:gd name="connsiteY960" fmla="*/ 1148291 h 5950684"/>
              <a:gd name="connsiteX961" fmla="*/ 4798538 w 6100546"/>
              <a:gd name="connsiteY961" fmla="*/ 1148291 h 5950684"/>
              <a:gd name="connsiteX962" fmla="*/ 4793932 w 6100546"/>
              <a:gd name="connsiteY962" fmla="*/ 1148291 h 5950684"/>
              <a:gd name="connsiteX963" fmla="*/ 4789327 w 6100546"/>
              <a:gd name="connsiteY963" fmla="*/ 1143685 h 5950684"/>
              <a:gd name="connsiteX964" fmla="*/ 4775509 w 6100546"/>
              <a:gd name="connsiteY964" fmla="*/ 1129868 h 5950684"/>
              <a:gd name="connsiteX965" fmla="*/ 4747875 w 6100546"/>
              <a:gd name="connsiteY965" fmla="*/ 1129868 h 5950684"/>
              <a:gd name="connsiteX966" fmla="*/ 4770904 w 6100546"/>
              <a:gd name="connsiteY966" fmla="*/ 1143685 h 5950684"/>
              <a:gd name="connsiteX967" fmla="*/ 4761692 w 6100546"/>
              <a:gd name="connsiteY967" fmla="*/ 1143685 h 5950684"/>
              <a:gd name="connsiteX968" fmla="*/ 4761692 w 6100546"/>
              <a:gd name="connsiteY968" fmla="*/ 1148291 h 5950684"/>
              <a:gd name="connsiteX969" fmla="*/ 4724846 w 6100546"/>
              <a:gd name="connsiteY969" fmla="*/ 1111445 h 5950684"/>
              <a:gd name="connsiteX970" fmla="*/ 4683983 w 6100546"/>
              <a:gd name="connsiteY970" fmla="*/ 1071646 h 5950684"/>
              <a:gd name="connsiteX971" fmla="*/ 4696187 w 6100546"/>
              <a:gd name="connsiteY971" fmla="*/ 1083818 h 5950684"/>
              <a:gd name="connsiteX972" fmla="*/ 4697212 w 6100546"/>
              <a:gd name="connsiteY972" fmla="*/ 1079206 h 5950684"/>
              <a:gd name="connsiteX973" fmla="*/ 4658711 w 6100546"/>
              <a:gd name="connsiteY973" fmla="*/ 1045886 h 5950684"/>
              <a:gd name="connsiteX974" fmla="*/ 4658938 w 6100546"/>
              <a:gd name="connsiteY974" fmla="*/ 1046667 h 5950684"/>
              <a:gd name="connsiteX975" fmla="*/ 4680682 w 6100546"/>
              <a:gd name="connsiteY975" fmla="*/ 1068354 h 5950684"/>
              <a:gd name="connsiteX976" fmla="*/ 4678790 w 6100546"/>
              <a:gd name="connsiteY976" fmla="*/ 1060784 h 5950684"/>
              <a:gd name="connsiteX977" fmla="*/ 4658711 w 6100546"/>
              <a:gd name="connsiteY977" fmla="*/ 1045886 h 5950684"/>
              <a:gd name="connsiteX978" fmla="*/ 4606321 w 6100546"/>
              <a:gd name="connsiteY978" fmla="*/ 1002574 h 5950684"/>
              <a:gd name="connsiteX979" fmla="*/ 4622386 w 6100546"/>
              <a:gd name="connsiteY979" fmla="*/ 1014210 h 5950684"/>
              <a:gd name="connsiteX980" fmla="*/ 4623521 w 6100546"/>
              <a:gd name="connsiteY980" fmla="*/ 1014726 h 5950684"/>
              <a:gd name="connsiteX981" fmla="*/ 4625380 w 6100546"/>
              <a:gd name="connsiteY981" fmla="*/ 1016379 h 5950684"/>
              <a:gd name="connsiteX982" fmla="*/ 4629000 w 6100546"/>
              <a:gd name="connsiteY982" fmla="*/ 1019001 h 5950684"/>
              <a:gd name="connsiteX983" fmla="*/ 4629349 w 6100546"/>
              <a:gd name="connsiteY983" fmla="*/ 1018612 h 5950684"/>
              <a:gd name="connsiteX984" fmla="*/ 4623520 w 6100546"/>
              <a:gd name="connsiteY984" fmla="*/ 1010120 h 5950684"/>
              <a:gd name="connsiteX985" fmla="*/ 4631581 w 6100546"/>
              <a:gd name="connsiteY985" fmla="*/ 1015302 h 5950684"/>
              <a:gd name="connsiteX986" fmla="*/ 4632702 w 6100546"/>
              <a:gd name="connsiteY986" fmla="*/ 1010258 h 5950684"/>
              <a:gd name="connsiteX987" fmla="*/ 4632443 w 6100546"/>
              <a:gd name="connsiteY987" fmla="*/ 1010037 h 5950684"/>
              <a:gd name="connsiteX988" fmla="*/ 4553154 w 6100546"/>
              <a:gd name="connsiteY988" fmla="*/ 964063 h 5950684"/>
              <a:gd name="connsiteX989" fmla="*/ 4574509 w 6100546"/>
              <a:gd name="connsiteY989" fmla="*/ 979532 h 5950684"/>
              <a:gd name="connsiteX990" fmla="*/ 4572858 w 6100546"/>
              <a:gd name="connsiteY990" fmla="*/ 977880 h 5950684"/>
              <a:gd name="connsiteX991" fmla="*/ 4554434 w 6100546"/>
              <a:gd name="connsiteY991" fmla="*/ 964063 h 5950684"/>
              <a:gd name="connsiteX992" fmla="*/ 4531406 w 6100546"/>
              <a:gd name="connsiteY992" fmla="*/ 941035 h 5950684"/>
              <a:gd name="connsiteX993" fmla="*/ 4527186 w 6100546"/>
              <a:gd name="connsiteY993" fmla="*/ 945254 h 5950684"/>
              <a:gd name="connsiteX994" fmla="*/ 4541093 w 6100546"/>
              <a:gd name="connsiteY994" fmla="*/ 955327 h 5950684"/>
              <a:gd name="connsiteX995" fmla="*/ 4536012 w 6100546"/>
              <a:gd name="connsiteY995" fmla="*/ 950246 h 5950684"/>
              <a:gd name="connsiteX996" fmla="*/ 4536012 w 6100546"/>
              <a:gd name="connsiteY996" fmla="*/ 945640 h 5950684"/>
              <a:gd name="connsiteX997" fmla="*/ 4531406 w 6100546"/>
              <a:gd name="connsiteY997" fmla="*/ 941035 h 5950684"/>
              <a:gd name="connsiteX998" fmla="*/ 3975166 w 6100546"/>
              <a:gd name="connsiteY998" fmla="*/ 638880 h 5950684"/>
              <a:gd name="connsiteX999" fmla="*/ 4119482 w 6100546"/>
              <a:gd name="connsiteY999" fmla="*/ 702588 h 5950684"/>
              <a:gd name="connsiteX1000" fmla="*/ 4219629 w 6100546"/>
              <a:gd name="connsiteY1000" fmla="*/ 751511 h 5950684"/>
              <a:gd name="connsiteX1001" fmla="*/ 4249652 w 6100546"/>
              <a:gd name="connsiteY1001" fmla="*/ 756373 h 5950684"/>
              <a:gd name="connsiteX1002" fmla="*/ 4169192 w 6100546"/>
              <a:gd name="connsiteY1002" fmla="*/ 708446 h 5950684"/>
              <a:gd name="connsiteX1003" fmla="*/ 4160618 w 6100546"/>
              <a:gd name="connsiteY1003" fmla="*/ 701438 h 5950684"/>
              <a:gd name="connsiteX1004" fmla="*/ 4103065 w 6100546"/>
              <a:gd name="connsiteY1004" fmla="*/ 678846 h 5950684"/>
              <a:gd name="connsiteX1005" fmla="*/ 3094419 w 6100546"/>
              <a:gd name="connsiteY1005" fmla="*/ 356112 h 5950684"/>
              <a:gd name="connsiteX1006" fmla="*/ 3093392 w 6100546"/>
              <a:gd name="connsiteY1006" fmla="*/ 356160 h 5950684"/>
              <a:gd name="connsiteX1007" fmla="*/ 3231258 w 6100546"/>
              <a:gd name="connsiteY1007" fmla="*/ 366341 h 5950684"/>
              <a:gd name="connsiteX1008" fmla="*/ 3513271 w 6100546"/>
              <a:gd name="connsiteY1008" fmla="*/ 427372 h 5950684"/>
              <a:gd name="connsiteX1009" fmla="*/ 3608222 w 6100546"/>
              <a:gd name="connsiteY1009" fmla="*/ 454238 h 5950684"/>
              <a:gd name="connsiteX1010" fmla="*/ 3622351 w 6100546"/>
              <a:gd name="connsiteY1010" fmla="*/ 456286 h 5950684"/>
              <a:gd name="connsiteX1011" fmla="*/ 4425474 w 6100546"/>
              <a:gd name="connsiteY1011" fmla="*/ 742990 h 5950684"/>
              <a:gd name="connsiteX1012" fmla="*/ 4411657 w 6100546"/>
              <a:gd name="connsiteY1012" fmla="*/ 742990 h 5950684"/>
              <a:gd name="connsiteX1013" fmla="*/ 4485349 w 6100546"/>
              <a:gd name="connsiteY1013" fmla="*/ 779836 h 5950684"/>
              <a:gd name="connsiteX1014" fmla="*/ 4572858 w 6100546"/>
              <a:gd name="connsiteY1014" fmla="*/ 830498 h 5950684"/>
              <a:gd name="connsiteX1015" fmla="*/ 4623520 w 6100546"/>
              <a:gd name="connsiteY1015" fmla="*/ 862738 h 5950684"/>
              <a:gd name="connsiteX1016" fmla="*/ 4623520 w 6100546"/>
              <a:gd name="connsiteY1016" fmla="*/ 867344 h 5950684"/>
              <a:gd name="connsiteX1017" fmla="*/ 4628126 w 6100546"/>
              <a:gd name="connsiteY1017" fmla="*/ 867343 h 5950684"/>
              <a:gd name="connsiteX1018" fmla="*/ 4632732 w 6100546"/>
              <a:gd name="connsiteY1018" fmla="*/ 871949 h 5950684"/>
              <a:gd name="connsiteX1019" fmla="*/ 4641943 w 6100546"/>
              <a:gd name="connsiteY1019" fmla="*/ 876556 h 5950684"/>
              <a:gd name="connsiteX1020" fmla="*/ 4664972 w 6100546"/>
              <a:gd name="connsiteY1020" fmla="*/ 890372 h 5950684"/>
              <a:gd name="connsiteX1021" fmla="*/ 4738664 w 6100546"/>
              <a:gd name="connsiteY1021" fmla="*/ 941035 h 5950684"/>
              <a:gd name="connsiteX1022" fmla="*/ 4766299 w 6100546"/>
              <a:gd name="connsiteY1022" fmla="*/ 964063 h 5950684"/>
              <a:gd name="connsiteX1023" fmla="*/ 4830778 w 6100546"/>
              <a:gd name="connsiteY1023" fmla="*/ 1014726 h 5950684"/>
              <a:gd name="connsiteX1024" fmla="*/ 4826172 w 6100546"/>
              <a:gd name="connsiteY1024" fmla="*/ 1014726 h 5950684"/>
              <a:gd name="connsiteX1025" fmla="*/ 4839989 w 6100546"/>
              <a:gd name="connsiteY1025" fmla="*/ 1023937 h 5950684"/>
              <a:gd name="connsiteX1026" fmla="*/ 5512425 w 6100546"/>
              <a:gd name="connsiteY1026" fmla="*/ 1834539 h 5950684"/>
              <a:gd name="connsiteX1027" fmla="*/ 5811797 w 6100546"/>
              <a:gd name="connsiteY1027" fmla="*/ 3022808 h 5950684"/>
              <a:gd name="connsiteX1028" fmla="*/ 5802585 w 6100546"/>
              <a:gd name="connsiteY1028" fmla="*/ 3022808 h 5950684"/>
              <a:gd name="connsiteX1029" fmla="*/ 5751923 w 6100546"/>
              <a:gd name="connsiteY1029" fmla="*/ 2889243 h 5950684"/>
              <a:gd name="connsiteX1030" fmla="*/ 5747317 w 6100546"/>
              <a:gd name="connsiteY1030" fmla="*/ 2907666 h 5950684"/>
              <a:gd name="connsiteX1031" fmla="*/ 5738105 w 6100546"/>
              <a:gd name="connsiteY1031" fmla="*/ 2824763 h 5950684"/>
              <a:gd name="connsiteX1032" fmla="*/ 5715076 w 6100546"/>
              <a:gd name="connsiteY1032" fmla="*/ 2764889 h 5950684"/>
              <a:gd name="connsiteX1033" fmla="*/ 5705865 w 6100546"/>
              <a:gd name="connsiteY1033" fmla="*/ 2810946 h 5950684"/>
              <a:gd name="connsiteX1034" fmla="*/ 5701259 w 6100546"/>
              <a:gd name="connsiteY1034" fmla="*/ 2806340 h 5950684"/>
              <a:gd name="connsiteX1035" fmla="*/ 5701259 w 6100546"/>
              <a:gd name="connsiteY1035" fmla="*/ 2801735 h 5950684"/>
              <a:gd name="connsiteX1036" fmla="*/ 5701259 w 6100546"/>
              <a:gd name="connsiteY1036" fmla="*/ 2797128 h 5950684"/>
              <a:gd name="connsiteX1037" fmla="*/ 5701259 w 6100546"/>
              <a:gd name="connsiteY1037" fmla="*/ 2787918 h 5950684"/>
              <a:gd name="connsiteX1038" fmla="*/ 5696654 w 6100546"/>
              <a:gd name="connsiteY1038" fmla="*/ 2792523 h 5950684"/>
              <a:gd name="connsiteX1039" fmla="*/ 5696654 w 6100546"/>
              <a:gd name="connsiteY1039" fmla="*/ 2797130 h 5950684"/>
              <a:gd name="connsiteX1040" fmla="*/ 5696654 w 6100546"/>
              <a:gd name="connsiteY1040" fmla="*/ 2801735 h 5950684"/>
              <a:gd name="connsiteX1041" fmla="*/ 5692048 w 6100546"/>
              <a:gd name="connsiteY1041" fmla="*/ 2815552 h 5950684"/>
              <a:gd name="connsiteX1042" fmla="*/ 5696654 w 6100546"/>
              <a:gd name="connsiteY1042" fmla="*/ 2820156 h 5950684"/>
              <a:gd name="connsiteX1043" fmla="*/ 5696654 w 6100546"/>
              <a:gd name="connsiteY1043" fmla="*/ 2815552 h 5950684"/>
              <a:gd name="connsiteX1044" fmla="*/ 5701259 w 6100546"/>
              <a:gd name="connsiteY1044" fmla="*/ 2810946 h 5950684"/>
              <a:gd name="connsiteX1045" fmla="*/ 5701259 w 6100546"/>
              <a:gd name="connsiteY1045" fmla="*/ 2824762 h 5950684"/>
              <a:gd name="connsiteX1046" fmla="*/ 5701259 w 6100546"/>
              <a:gd name="connsiteY1046" fmla="*/ 2829369 h 5950684"/>
              <a:gd name="connsiteX1047" fmla="*/ 5678230 w 6100546"/>
              <a:gd name="connsiteY1047" fmla="*/ 2866214 h 5950684"/>
              <a:gd name="connsiteX1048" fmla="*/ 5673625 w 6100546"/>
              <a:gd name="connsiteY1048" fmla="*/ 2810946 h 5950684"/>
              <a:gd name="connsiteX1049" fmla="*/ 5655203 w 6100546"/>
              <a:gd name="connsiteY1049" fmla="*/ 2829368 h 5950684"/>
              <a:gd name="connsiteX1050" fmla="*/ 5609145 w 6100546"/>
              <a:gd name="connsiteY1050" fmla="*/ 2718832 h 5950684"/>
              <a:gd name="connsiteX1051" fmla="*/ 5609145 w 6100546"/>
              <a:gd name="connsiteY1051" fmla="*/ 2714225 h 5950684"/>
              <a:gd name="connsiteX1052" fmla="*/ 5609145 w 6100546"/>
              <a:gd name="connsiteY1052" fmla="*/ 2705015 h 5950684"/>
              <a:gd name="connsiteX1053" fmla="*/ 5604540 w 6100546"/>
              <a:gd name="connsiteY1053" fmla="*/ 2700408 h 5950684"/>
              <a:gd name="connsiteX1054" fmla="*/ 5590722 w 6100546"/>
              <a:gd name="connsiteY1054" fmla="*/ 2649747 h 5950684"/>
              <a:gd name="connsiteX1055" fmla="*/ 5586117 w 6100546"/>
              <a:gd name="connsiteY1055" fmla="*/ 2631324 h 5950684"/>
              <a:gd name="connsiteX1056" fmla="*/ 5581511 w 6100546"/>
              <a:gd name="connsiteY1056" fmla="*/ 2626718 h 5950684"/>
              <a:gd name="connsiteX1057" fmla="*/ 5581511 w 6100546"/>
              <a:gd name="connsiteY1057" fmla="*/ 2622113 h 5950684"/>
              <a:gd name="connsiteX1058" fmla="*/ 5576905 w 6100546"/>
              <a:gd name="connsiteY1058" fmla="*/ 2622113 h 5950684"/>
              <a:gd name="connsiteX1059" fmla="*/ 5576905 w 6100546"/>
              <a:gd name="connsiteY1059" fmla="*/ 2617507 h 5950684"/>
              <a:gd name="connsiteX1060" fmla="*/ 5567693 w 6100546"/>
              <a:gd name="connsiteY1060" fmla="*/ 2599084 h 5950684"/>
              <a:gd name="connsiteX1061" fmla="*/ 5563088 w 6100546"/>
              <a:gd name="connsiteY1061" fmla="*/ 2612901 h 5950684"/>
              <a:gd name="connsiteX1062" fmla="*/ 5553877 w 6100546"/>
              <a:gd name="connsiteY1062" fmla="*/ 2603690 h 5950684"/>
              <a:gd name="connsiteX1063" fmla="*/ 5549271 w 6100546"/>
              <a:gd name="connsiteY1063" fmla="*/ 2562239 h 5950684"/>
              <a:gd name="connsiteX1064" fmla="*/ 5512425 w 6100546"/>
              <a:gd name="connsiteY1064" fmla="*/ 2451702 h 5950684"/>
              <a:gd name="connsiteX1065" fmla="*/ 5503214 w 6100546"/>
              <a:gd name="connsiteY1065" fmla="*/ 2424067 h 5950684"/>
              <a:gd name="connsiteX1066" fmla="*/ 5470974 w 6100546"/>
              <a:gd name="connsiteY1066" fmla="*/ 2331954 h 5950684"/>
              <a:gd name="connsiteX1067" fmla="*/ 5470974 w 6100546"/>
              <a:gd name="connsiteY1067" fmla="*/ 2318137 h 5950684"/>
              <a:gd name="connsiteX1068" fmla="*/ 5461762 w 6100546"/>
              <a:gd name="connsiteY1068" fmla="*/ 2308926 h 5950684"/>
              <a:gd name="connsiteX1069" fmla="*/ 5466369 w 6100546"/>
              <a:gd name="connsiteY1069" fmla="*/ 2304320 h 5950684"/>
              <a:gd name="connsiteX1070" fmla="*/ 5438735 w 6100546"/>
              <a:gd name="connsiteY1070" fmla="*/ 2239840 h 5950684"/>
              <a:gd name="connsiteX1071" fmla="*/ 5447945 w 6100546"/>
              <a:gd name="connsiteY1071" fmla="*/ 2239840 h 5950684"/>
              <a:gd name="connsiteX1072" fmla="*/ 5434128 w 6100546"/>
              <a:gd name="connsiteY1072" fmla="*/ 2226023 h 5950684"/>
              <a:gd name="connsiteX1073" fmla="*/ 5420311 w 6100546"/>
              <a:gd name="connsiteY1073" fmla="*/ 2193782 h 5950684"/>
              <a:gd name="connsiteX1074" fmla="*/ 5420311 w 6100546"/>
              <a:gd name="connsiteY1074" fmla="*/ 2189178 h 5950684"/>
              <a:gd name="connsiteX1075" fmla="*/ 5424916 w 6100546"/>
              <a:gd name="connsiteY1075" fmla="*/ 2189178 h 5950684"/>
              <a:gd name="connsiteX1076" fmla="*/ 5429522 w 6100546"/>
              <a:gd name="connsiteY1076" fmla="*/ 2189177 h 5950684"/>
              <a:gd name="connsiteX1077" fmla="*/ 5429522 w 6100546"/>
              <a:gd name="connsiteY1077" fmla="*/ 2184572 h 5950684"/>
              <a:gd name="connsiteX1078" fmla="*/ 5424916 w 6100546"/>
              <a:gd name="connsiteY1078" fmla="*/ 2161543 h 5950684"/>
              <a:gd name="connsiteX1079" fmla="*/ 5429522 w 6100546"/>
              <a:gd name="connsiteY1079" fmla="*/ 2161542 h 5950684"/>
              <a:gd name="connsiteX1080" fmla="*/ 5429522 w 6100546"/>
              <a:gd name="connsiteY1080" fmla="*/ 2156938 h 5950684"/>
              <a:gd name="connsiteX1081" fmla="*/ 5424917 w 6100546"/>
              <a:gd name="connsiteY1081" fmla="*/ 2152332 h 5950684"/>
              <a:gd name="connsiteX1082" fmla="*/ 5388072 w 6100546"/>
              <a:gd name="connsiteY1082" fmla="*/ 2064823 h 5950684"/>
              <a:gd name="connsiteX1083" fmla="*/ 5337408 w 6100546"/>
              <a:gd name="connsiteY1083" fmla="*/ 1977316 h 5950684"/>
              <a:gd name="connsiteX1084" fmla="*/ 5321863 w 6100546"/>
              <a:gd name="connsiteY1084" fmla="*/ 1943349 h 5950684"/>
              <a:gd name="connsiteX1085" fmla="*/ 5314233 w 6100546"/>
              <a:gd name="connsiteY1085" fmla="*/ 1930292 h 5950684"/>
              <a:gd name="connsiteX1086" fmla="*/ 5342560 w 6100546"/>
              <a:gd name="connsiteY1086" fmla="*/ 1992734 h 5950684"/>
              <a:gd name="connsiteX1087" fmla="*/ 5509333 w 6100546"/>
              <a:gd name="connsiteY1087" fmla="*/ 2577629 h 5950684"/>
              <a:gd name="connsiteX1088" fmla="*/ 5541762 w 6100546"/>
              <a:gd name="connsiteY1088" fmla="*/ 2807552 h 5950684"/>
              <a:gd name="connsiteX1089" fmla="*/ 5536472 w 6100546"/>
              <a:gd name="connsiteY1089" fmla="*/ 2828499 h 5950684"/>
              <a:gd name="connsiteX1090" fmla="*/ 5526971 w 6100546"/>
              <a:gd name="connsiteY1090" fmla="*/ 2819850 h 5950684"/>
              <a:gd name="connsiteX1091" fmla="*/ 5346305 w 6100546"/>
              <a:gd name="connsiteY1091" fmla="*/ 2097618 h 5950684"/>
              <a:gd name="connsiteX1092" fmla="*/ 5178627 w 6100546"/>
              <a:gd name="connsiteY1092" fmla="*/ 1745780 h 5950684"/>
              <a:gd name="connsiteX1093" fmla="*/ 5157512 w 6100546"/>
              <a:gd name="connsiteY1093" fmla="*/ 1703493 h 5950684"/>
              <a:gd name="connsiteX1094" fmla="*/ 5139908 w 6100546"/>
              <a:gd name="connsiteY1094" fmla="*/ 1689267 h 5950684"/>
              <a:gd name="connsiteX1095" fmla="*/ 5136717 w 6100546"/>
              <a:gd name="connsiteY1095" fmla="*/ 1714819 h 5950684"/>
              <a:gd name="connsiteX1096" fmla="*/ 5225222 w 6100546"/>
              <a:gd name="connsiteY1096" fmla="*/ 1876563 h 5950684"/>
              <a:gd name="connsiteX1097" fmla="*/ 5301667 w 6100546"/>
              <a:gd name="connsiteY1097" fmla="*/ 2049214 h 5950684"/>
              <a:gd name="connsiteX1098" fmla="*/ 5350111 w 6100546"/>
              <a:gd name="connsiteY1098" fmla="*/ 2181079 h 5950684"/>
              <a:gd name="connsiteX1099" fmla="*/ 5351225 w 6100546"/>
              <a:gd name="connsiteY1099" fmla="*/ 2179965 h 5950684"/>
              <a:gd name="connsiteX1100" fmla="*/ 5374253 w 6100546"/>
              <a:gd name="connsiteY1100" fmla="*/ 2235233 h 5950684"/>
              <a:gd name="connsiteX1101" fmla="*/ 5369648 w 6100546"/>
              <a:gd name="connsiteY1101" fmla="*/ 2235233 h 5950684"/>
              <a:gd name="connsiteX1102" fmla="*/ 5365043 w 6100546"/>
              <a:gd name="connsiteY1102" fmla="*/ 2216812 h 5950684"/>
              <a:gd name="connsiteX1103" fmla="*/ 5358240 w 6100546"/>
              <a:gd name="connsiteY1103" fmla="*/ 2203206 h 5950684"/>
              <a:gd name="connsiteX1104" fmla="*/ 5365805 w 6100546"/>
              <a:gd name="connsiteY1104" fmla="*/ 2223799 h 5950684"/>
              <a:gd name="connsiteX1105" fmla="*/ 5377582 w 6100546"/>
              <a:gd name="connsiteY1105" fmla="*/ 2264421 h 5950684"/>
              <a:gd name="connsiteX1106" fmla="*/ 5382889 w 6100546"/>
              <a:gd name="connsiteY1106" fmla="*/ 2266898 h 5950684"/>
              <a:gd name="connsiteX1107" fmla="*/ 5388071 w 6100546"/>
              <a:gd name="connsiteY1107" fmla="*/ 2267474 h 5950684"/>
              <a:gd name="connsiteX1108" fmla="*/ 5388071 w 6100546"/>
              <a:gd name="connsiteY1108" fmla="*/ 2276686 h 5950684"/>
              <a:gd name="connsiteX1109" fmla="*/ 5383466 w 6100546"/>
              <a:gd name="connsiteY1109" fmla="*/ 2276686 h 5950684"/>
              <a:gd name="connsiteX1110" fmla="*/ 5383466 w 6100546"/>
              <a:gd name="connsiteY1110" fmla="*/ 2281290 h 5950684"/>
              <a:gd name="connsiteX1111" fmla="*/ 5383465 w 6100546"/>
              <a:gd name="connsiteY1111" fmla="*/ 2284717 h 5950684"/>
              <a:gd name="connsiteX1112" fmla="*/ 5417006 w 6100546"/>
              <a:gd name="connsiteY1112" fmla="*/ 2400410 h 5950684"/>
              <a:gd name="connsiteX1113" fmla="*/ 5423669 w 6100546"/>
              <a:gd name="connsiteY1113" fmla="*/ 2432055 h 5950684"/>
              <a:gd name="connsiteX1114" fmla="*/ 5434128 w 6100546"/>
              <a:gd name="connsiteY1114" fmla="*/ 2447096 h 5950684"/>
              <a:gd name="connsiteX1115" fmla="*/ 5443339 w 6100546"/>
              <a:gd name="connsiteY1115" fmla="*/ 2470124 h 5950684"/>
              <a:gd name="connsiteX1116" fmla="*/ 5447945 w 6100546"/>
              <a:gd name="connsiteY1116" fmla="*/ 2497759 h 5950684"/>
              <a:gd name="connsiteX1117" fmla="*/ 5457156 w 6100546"/>
              <a:gd name="connsiteY1117" fmla="*/ 2529998 h 5950684"/>
              <a:gd name="connsiteX1118" fmla="*/ 5466368 w 6100546"/>
              <a:gd name="connsiteY1118" fmla="*/ 2576056 h 5950684"/>
              <a:gd name="connsiteX1119" fmla="*/ 5475579 w 6100546"/>
              <a:gd name="connsiteY1119" fmla="*/ 2603690 h 5950684"/>
              <a:gd name="connsiteX1120" fmla="*/ 5475579 w 6100546"/>
              <a:gd name="connsiteY1120" fmla="*/ 2608296 h 5950684"/>
              <a:gd name="connsiteX1121" fmla="*/ 5484791 w 6100546"/>
              <a:gd name="connsiteY1121" fmla="*/ 2645140 h 5950684"/>
              <a:gd name="connsiteX1122" fmla="*/ 5494002 w 6100546"/>
              <a:gd name="connsiteY1122" fmla="*/ 2677380 h 5950684"/>
              <a:gd name="connsiteX1123" fmla="*/ 5498607 w 6100546"/>
              <a:gd name="connsiteY1123" fmla="*/ 2691198 h 5950684"/>
              <a:gd name="connsiteX1124" fmla="*/ 5498608 w 6100546"/>
              <a:gd name="connsiteY1124" fmla="*/ 2695804 h 5950684"/>
              <a:gd name="connsiteX1125" fmla="*/ 5494002 w 6100546"/>
              <a:gd name="connsiteY1125" fmla="*/ 2709621 h 5950684"/>
              <a:gd name="connsiteX1126" fmla="*/ 5494002 w 6100546"/>
              <a:gd name="connsiteY1126" fmla="*/ 2714225 h 5950684"/>
              <a:gd name="connsiteX1127" fmla="*/ 5498608 w 6100546"/>
              <a:gd name="connsiteY1127" fmla="*/ 2723437 h 5950684"/>
              <a:gd name="connsiteX1128" fmla="*/ 5503214 w 6100546"/>
              <a:gd name="connsiteY1128" fmla="*/ 2723438 h 5950684"/>
              <a:gd name="connsiteX1129" fmla="*/ 5503214 w 6100546"/>
              <a:gd name="connsiteY1129" fmla="*/ 2746466 h 5950684"/>
              <a:gd name="connsiteX1130" fmla="*/ 5507819 w 6100546"/>
              <a:gd name="connsiteY1130" fmla="*/ 2751072 h 5950684"/>
              <a:gd name="connsiteX1131" fmla="*/ 5507819 w 6100546"/>
              <a:gd name="connsiteY1131" fmla="*/ 2746466 h 5950684"/>
              <a:gd name="connsiteX1132" fmla="*/ 5503214 w 6100546"/>
              <a:gd name="connsiteY1132" fmla="*/ 2723438 h 5950684"/>
              <a:gd name="connsiteX1133" fmla="*/ 5507819 w 6100546"/>
              <a:gd name="connsiteY1133" fmla="*/ 2723438 h 5950684"/>
              <a:gd name="connsiteX1134" fmla="*/ 5507819 w 6100546"/>
              <a:gd name="connsiteY1134" fmla="*/ 2732649 h 5950684"/>
              <a:gd name="connsiteX1135" fmla="*/ 5507819 w 6100546"/>
              <a:gd name="connsiteY1135" fmla="*/ 2737255 h 5950684"/>
              <a:gd name="connsiteX1136" fmla="*/ 5512425 w 6100546"/>
              <a:gd name="connsiteY1136" fmla="*/ 2751072 h 5950684"/>
              <a:gd name="connsiteX1137" fmla="*/ 5512425 w 6100546"/>
              <a:gd name="connsiteY1137" fmla="*/ 2769494 h 5950684"/>
              <a:gd name="connsiteX1138" fmla="*/ 5507818 w 6100546"/>
              <a:gd name="connsiteY1138" fmla="*/ 2764888 h 5950684"/>
              <a:gd name="connsiteX1139" fmla="*/ 5507819 w 6100546"/>
              <a:gd name="connsiteY1139" fmla="*/ 2774100 h 5950684"/>
              <a:gd name="connsiteX1140" fmla="*/ 5507819 w 6100546"/>
              <a:gd name="connsiteY1140" fmla="*/ 2783312 h 5950684"/>
              <a:gd name="connsiteX1141" fmla="*/ 5512425 w 6100546"/>
              <a:gd name="connsiteY1141" fmla="*/ 2797130 h 5950684"/>
              <a:gd name="connsiteX1142" fmla="*/ 5512425 w 6100546"/>
              <a:gd name="connsiteY1142" fmla="*/ 2806339 h 5950684"/>
              <a:gd name="connsiteX1143" fmla="*/ 5517031 w 6100546"/>
              <a:gd name="connsiteY1143" fmla="*/ 2810946 h 5950684"/>
              <a:gd name="connsiteX1144" fmla="*/ 5521637 w 6100546"/>
              <a:gd name="connsiteY1144" fmla="*/ 2824763 h 5950684"/>
              <a:gd name="connsiteX1145" fmla="*/ 5521637 w 6100546"/>
              <a:gd name="connsiteY1145" fmla="*/ 2833975 h 5950684"/>
              <a:gd name="connsiteX1146" fmla="*/ 5517031 w 6100546"/>
              <a:gd name="connsiteY1146" fmla="*/ 2838580 h 5950684"/>
              <a:gd name="connsiteX1147" fmla="*/ 5521637 w 6100546"/>
              <a:gd name="connsiteY1147" fmla="*/ 2843185 h 5950684"/>
              <a:gd name="connsiteX1148" fmla="*/ 5517031 w 6100546"/>
              <a:gd name="connsiteY1148" fmla="*/ 2852397 h 5950684"/>
              <a:gd name="connsiteX1149" fmla="*/ 5521637 w 6100546"/>
              <a:gd name="connsiteY1149" fmla="*/ 2861609 h 5950684"/>
              <a:gd name="connsiteX1150" fmla="*/ 5526242 w 6100546"/>
              <a:gd name="connsiteY1150" fmla="*/ 2857003 h 5950684"/>
              <a:gd name="connsiteX1151" fmla="*/ 5526242 w 6100546"/>
              <a:gd name="connsiteY1151" fmla="*/ 2870820 h 5950684"/>
              <a:gd name="connsiteX1152" fmla="*/ 5526241 w 6100546"/>
              <a:gd name="connsiteY1152" fmla="*/ 2875426 h 5950684"/>
              <a:gd name="connsiteX1153" fmla="*/ 5530848 w 6100546"/>
              <a:gd name="connsiteY1153" fmla="*/ 2893848 h 5950684"/>
              <a:gd name="connsiteX1154" fmla="*/ 5530848 w 6100546"/>
              <a:gd name="connsiteY1154" fmla="*/ 2912271 h 5950684"/>
              <a:gd name="connsiteX1155" fmla="*/ 5530848 w 6100546"/>
              <a:gd name="connsiteY1155" fmla="*/ 2926088 h 5950684"/>
              <a:gd name="connsiteX1156" fmla="*/ 5530848 w 6100546"/>
              <a:gd name="connsiteY1156" fmla="*/ 2953722 h 5950684"/>
              <a:gd name="connsiteX1157" fmla="*/ 5526242 w 6100546"/>
              <a:gd name="connsiteY1157" fmla="*/ 2967540 h 5950684"/>
              <a:gd name="connsiteX1158" fmla="*/ 5521637 w 6100546"/>
              <a:gd name="connsiteY1158" fmla="*/ 2962934 h 5950684"/>
              <a:gd name="connsiteX1159" fmla="*/ 5517030 w 6100546"/>
              <a:gd name="connsiteY1159" fmla="*/ 2958328 h 5950684"/>
              <a:gd name="connsiteX1160" fmla="*/ 5517031 w 6100546"/>
              <a:gd name="connsiteY1160" fmla="*/ 2962934 h 5950684"/>
              <a:gd name="connsiteX1161" fmla="*/ 5517031 w 6100546"/>
              <a:gd name="connsiteY1161" fmla="*/ 2967539 h 5950684"/>
              <a:gd name="connsiteX1162" fmla="*/ 5521637 w 6100546"/>
              <a:gd name="connsiteY1162" fmla="*/ 2972145 h 5950684"/>
              <a:gd name="connsiteX1163" fmla="*/ 5526242 w 6100546"/>
              <a:gd name="connsiteY1163" fmla="*/ 2976750 h 5950684"/>
              <a:gd name="connsiteX1164" fmla="*/ 5530848 w 6100546"/>
              <a:gd name="connsiteY1164" fmla="*/ 2976751 h 5950684"/>
              <a:gd name="connsiteX1165" fmla="*/ 5535454 w 6100546"/>
              <a:gd name="connsiteY1165" fmla="*/ 2953722 h 5950684"/>
              <a:gd name="connsiteX1166" fmla="*/ 5535453 w 6100546"/>
              <a:gd name="connsiteY1166" fmla="*/ 2949117 h 5950684"/>
              <a:gd name="connsiteX1167" fmla="*/ 5535454 w 6100546"/>
              <a:gd name="connsiteY1167" fmla="*/ 2930694 h 5950684"/>
              <a:gd name="connsiteX1168" fmla="*/ 5535454 w 6100546"/>
              <a:gd name="connsiteY1168" fmla="*/ 2921483 h 5950684"/>
              <a:gd name="connsiteX1169" fmla="*/ 5540059 w 6100546"/>
              <a:gd name="connsiteY1169" fmla="*/ 2944510 h 5950684"/>
              <a:gd name="connsiteX1170" fmla="*/ 5544665 w 6100546"/>
              <a:gd name="connsiteY1170" fmla="*/ 2972145 h 5950684"/>
              <a:gd name="connsiteX1171" fmla="*/ 5540059 w 6100546"/>
              <a:gd name="connsiteY1171" fmla="*/ 2981357 h 5950684"/>
              <a:gd name="connsiteX1172" fmla="*/ 5540059 w 6100546"/>
              <a:gd name="connsiteY1172" fmla="*/ 2990568 h 5950684"/>
              <a:gd name="connsiteX1173" fmla="*/ 5540058 w 6100546"/>
              <a:gd name="connsiteY1173" fmla="*/ 3013596 h 5950684"/>
              <a:gd name="connsiteX1174" fmla="*/ 5535454 w 6100546"/>
              <a:gd name="connsiteY1174" fmla="*/ 3008990 h 5950684"/>
              <a:gd name="connsiteX1175" fmla="*/ 5530848 w 6100546"/>
              <a:gd name="connsiteY1175" fmla="*/ 3008991 h 5950684"/>
              <a:gd name="connsiteX1176" fmla="*/ 5530848 w 6100546"/>
              <a:gd name="connsiteY1176" fmla="*/ 3013596 h 5950684"/>
              <a:gd name="connsiteX1177" fmla="*/ 5530848 w 6100546"/>
              <a:gd name="connsiteY1177" fmla="*/ 3018201 h 5950684"/>
              <a:gd name="connsiteX1178" fmla="*/ 5535454 w 6100546"/>
              <a:gd name="connsiteY1178" fmla="*/ 3022807 h 5950684"/>
              <a:gd name="connsiteX1179" fmla="*/ 5535454 w 6100546"/>
              <a:gd name="connsiteY1179" fmla="*/ 3027414 h 5950684"/>
              <a:gd name="connsiteX1180" fmla="*/ 5535454 w 6100546"/>
              <a:gd name="connsiteY1180" fmla="*/ 3032019 h 5950684"/>
              <a:gd name="connsiteX1181" fmla="*/ 5540059 w 6100546"/>
              <a:gd name="connsiteY1181" fmla="*/ 3050441 h 5950684"/>
              <a:gd name="connsiteX1182" fmla="*/ 5540059 w 6100546"/>
              <a:gd name="connsiteY1182" fmla="*/ 3073471 h 5950684"/>
              <a:gd name="connsiteX1183" fmla="*/ 5535454 w 6100546"/>
              <a:gd name="connsiteY1183" fmla="*/ 3078076 h 5950684"/>
              <a:gd name="connsiteX1184" fmla="*/ 5530847 w 6100546"/>
              <a:gd name="connsiteY1184" fmla="*/ 3073471 h 5950684"/>
              <a:gd name="connsiteX1185" fmla="*/ 5526242 w 6100546"/>
              <a:gd name="connsiteY1185" fmla="*/ 3018202 h 5950684"/>
              <a:gd name="connsiteX1186" fmla="*/ 5526242 w 6100546"/>
              <a:gd name="connsiteY1186" fmla="*/ 3013595 h 5950684"/>
              <a:gd name="connsiteX1187" fmla="*/ 5521637 w 6100546"/>
              <a:gd name="connsiteY1187" fmla="*/ 3018202 h 5950684"/>
              <a:gd name="connsiteX1188" fmla="*/ 5526242 w 6100546"/>
              <a:gd name="connsiteY1188" fmla="*/ 3073471 h 5950684"/>
              <a:gd name="connsiteX1189" fmla="*/ 5512425 w 6100546"/>
              <a:gd name="connsiteY1189" fmla="*/ 3082681 h 5950684"/>
              <a:gd name="connsiteX1190" fmla="*/ 5503214 w 6100546"/>
              <a:gd name="connsiteY1190" fmla="*/ 3133345 h 5950684"/>
              <a:gd name="connsiteX1191" fmla="*/ 5466368 w 6100546"/>
              <a:gd name="connsiteY1191" fmla="*/ 3317571 h 5950684"/>
              <a:gd name="connsiteX1192" fmla="*/ 5466368 w 6100546"/>
              <a:gd name="connsiteY1192" fmla="*/ 3322178 h 5950684"/>
              <a:gd name="connsiteX1193" fmla="*/ 5466368 w 6100546"/>
              <a:gd name="connsiteY1193" fmla="*/ 3326784 h 5950684"/>
              <a:gd name="connsiteX1194" fmla="*/ 5470974 w 6100546"/>
              <a:gd name="connsiteY1194" fmla="*/ 3322177 h 5950684"/>
              <a:gd name="connsiteX1195" fmla="*/ 5507819 w 6100546"/>
              <a:gd name="connsiteY1195" fmla="*/ 3142555 h 5950684"/>
              <a:gd name="connsiteX1196" fmla="*/ 5507819 w 6100546"/>
              <a:gd name="connsiteY1196" fmla="*/ 3147162 h 5950684"/>
              <a:gd name="connsiteX1197" fmla="*/ 5517031 w 6100546"/>
              <a:gd name="connsiteY1197" fmla="*/ 3137949 h 5950684"/>
              <a:gd name="connsiteX1198" fmla="*/ 5517031 w 6100546"/>
              <a:gd name="connsiteY1198" fmla="*/ 3151766 h 5950684"/>
              <a:gd name="connsiteX1199" fmla="*/ 5512425 w 6100546"/>
              <a:gd name="connsiteY1199" fmla="*/ 3151767 h 5950684"/>
              <a:gd name="connsiteX1200" fmla="*/ 5512425 w 6100546"/>
              <a:gd name="connsiteY1200" fmla="*/ 3156373 h 5950684"/>
              <a:gd name="connsiteX1201" fmla="*/ 5512425 w 6100546"/>
              <a:gd name="connsiteY1201" fmla="*/ 3160978 h 5950684"/>
              <a:gd name="connsiteX1202" fmla="*/ 5517031 w 6100546"/>
              <a:gd name="connsiteY1202" fmla="*/ 3160978 h 5950684"/>
              <a:gd name="connsiteX1203" fmla="*/ 5512425 w 6100546"/>
              <a:gd name="connsiteY1203" fmla="*/ 3184006 h 5950684"/>
              <a:gd name="connsiteX1204" fmla="*/ 5512425 w 6100546"/>
              <a:gd name="connsiteY1204" fmla="*/ 3193219 h 5950684"/>
              <a:gd name="connsiteX1205" fmla="*/ 5512425 w 6100546"/>
              <a:gd name="connsiteY1205" fmla="*/ 3207036 h 5950684"/>
              <a:gd name="connsiteX1206" fmla="*/ 5512425 w 6100546"/>
              <a:gd name="connsiteY1206" fmla="*/ 3211640 h 5950684"/>
              <a:gd name="connsiteX1207" fmla="*/ 5507819 w 6100546"/>
              <a:gd name="connsiteY1207" fmla="*/ 3216247 h 5950684"/>
              <a:gd name="connsiteX1208" fmla="*/ 5507819 w 6100546"/>
              <a:gd name="connsiteY1208" fmla="*/ 3225458 h 5950684"/>
              <a:gd name="connsiteX1209" fmla="*/ 5512425 w 6100546"/>
              <a:gd name="connsiteY1209" fmla="*/ 3230064 h 5950684"/>
              <a:gd name="connsiteX1210" fmla="*/ 5512425 w 6100546"/>
              <a:gd name="connsiteY1210" fmla="*/ 3340600 h 5950684"/>
              <a:gd name="connsiteX1211" fmla="*/ 5503214 w 6100546"/>
              <a:gd name="connsiteY1211" fmla="*/ 3391263 h 5950684"/>
              <a:gd name="connsiteX1212" fmla="*/ 5507819 w 6100546"/>
              <a:gd name="connsiteY1212" fmla="*/ 3386658 h 5950684"/>
              <a:gd name="connsiteX1213" fmla="*/ 5498608 w 6100546"/>
              <a:gd name="connsiteY1213" fmla="*/ 3478771 h 5950684"/>
              <a:gd name="connsiteX1214" fmla="*/ 5503214 w 6100546"/>
              <a:gd name="connsiteY1214" fmla="*/ 3483377 h 5950684"/>
              <a:gd name="connsiteX1215" fmla="*/ 5498608 w 6100546"/>
              <a:gd name="connsiteY1215" fmla="*/ 3506406 h 5950684"/>
              <a:gd name="connsiteX1216" fmla="*/ 5494002 w 6100546"/>
              <a:gd name="connsiteY1216" fmla="*/ 3511011 h 5950684"/>
              <a:gd name="connsiteX1217" fmla="*/ 5498608 w 6100546"/>
              <a:gd name="connsiteY1217" fmla="*/ 3520223 h 5950684"/>
              <a:gd name="connsiteX1218" fmla="*/ 5494002 w 6100546"/>
              <a:gd name="connsiteY1218" fmla="*/ 3547856 h 5950684"/>
              <a:gd name="connsiteX1219" fmla="*/ 5494001 w 6100546"/>
              <a:gd name="connsiteY1219" fmla="*/ 3552463 h 5950684"/>
              <a:gd name="connsiteX1220" fmla="*/ 5489397 w 6100546"/>
              <a:gd name="connsiteY1220" fmla="*/ 3566280 h 5950684"/>
              <a:gd name="connsiteX1221" fmla="*/ 5489397 w 6100546"/>
              <a:gd name="connsiteY1221" fmla="*/ 3570884 h 5950684"/>
              <a:gd name="connsiteX1222" fmla="*/ 5489397 w 6100546"/>
              <a:gd name="connsiteY1222" fmla="*/ 3575491 h 5950684"/>
              <a:gd name="connsiteX1223" fmla="*/ 5470974 w 6100546"/>
              <a:gd name="connsiteY1223" fmla="*/ 3653788 h 5950684"/>
              <a:gd name="connsiteX1224" fmla="*/ 5470974 w 6100546"/>
              <a:gd name="connsiteY1224" fmla="*/ 3667605 h 5950684"/>
              <a:gd name="connsiteX1225" fmla="*/ 5470975 w 6100546"/>
              <a:gd name="connsiteY1225" fmla="*/ 3672211 h 5950684"/>
              <a:gd name="connsiteX1226" fmla="*/ 5470975 w 6100546"/>
              <a:gd name="connsiteY1226" fmla="*/ 3690633 h 5950684"/>
              <a:gd name="connsiteX1227" fmla="*/ 5452551 w 6100546"/>
              <a:gd name="connsiteY1227" fmla="*/ 3741296 h 5950684"/>
              <a:gd name="connsiteX1228" fmla="*/ 5392676 w 6100546"/>
              <a:gd name="connsiteY1228" fmla="*/ 3934735 h 5950684"/>
              <a:gd name="connsiteX1229" fmla="*/ 5392676 w 6100546"/>
              <a:gd name="connsiteY1229" fmla="*/ 3939341 h 5950684"/>
              <a:gd name="connsiteX1230" fmla="*/ 5388071 w 6100546"/>
              <a:gd name="connsiteY1230" fmla="*/ 3943946 h 5950684"/>
              <a:gd name="connsiteX1231" fmla="*/ 5353528 w 6100546"/>
              <a:gd name="connsiteY1231" fmla="*/ 4004971 h 5950684"/>
              <a:gd name="connsiteX1232" fmla="*/ 5322699 w 6100546"/>
              <a:gd name="connsiteY1232" fmla="*/ 4065600 h 5950684"/>
              <a:gd name="connsiteX1233" fmla="*/ 5323231 w 6100546"/>
              <a:gd name="connsiteY1233" fmla="*/ 4064270 h 5950684"/>
              <a:gd name="connsiteX1234" fmla="*/ 5328196 w 6100546"/>
              <a:gd name="connsiteY1234" fmla="*/ 4049877 h 5950684"/>
              <a:gd name="connsiteX1235" fmla="*/ 5332802 w 6100546"/>
              <a:gd name="connsiteY1235" fmla="*/ 4040666 h 5950684"/>
              <a:gd name="connsiteX1236" fmla="*/ 5346620 w 6100546"/>
              <a:gd name="connsiteY1236" fmla="*/ 4008426 h 5950684"/>
              <a:gd name="connsiteX1237" fmla="*/ 5369648 w 6100546"/>
              <a:gd name="connsiteY1237" fmla="*/ 3953158 h 5950684"/>
              <a:gd name="connsiteX1238" fmla="*/ 5374253 w 6100546"/>
              <a:gd name="connsiteY1238" fmla="*/ 3943946 h 5950684"/>
              <a:gd name="connsiteX1239" fmla="*/ 5378859 w 6100546"/>
              <a:gd name="connsiteY1239" fmla="*/ 3934735 h 5950684"/>
              <a:gd name="connsiteX1240" fmla="*/ 5374253 w 6100546"/>
              <a:gd name="connsiteY1240" fmla="*/ 3930129 h 5950684"/>
              <a:gd name="connsiteX1241" fmla="*/ 5360436 w 6100546"/>
              <a:gd name="connsiteY1241" fmla="*/ 3948552 h 5950684"/>
              <a:gd name="connsiteX1242" fmla="*/ 5360436 w 6100546"/>
              <a:gd name="connsiteY1242" fmla="*/ 3953158 h 5950684"/>
              <a:gd name="connsiteX1243" fmla="*/ 5323590 w 6100546"/>
              <a:gd name="connsiteY1243" fmla="*/ 4036059 h 5950684"/>
              <a:gd name="connsiteX1244" fmla="*/ 5323590 w 6100546"/>
              <a:gd name="connsiteY1244" fmla="*/ 4040666 h 5950684"/>
              <a:gd name="connsiteX1245" fmla="*/ 5305168 w 6100546"/>
              <a:gd name="connsiteY1245" fmla="*/ 4063693 h 5950684"/>
              <a:gd name="connsiteX1246" fmla="*/ 5291350 w 6100546"/>
              <a:gd name="connsiteY1246" fmla="*/ 4091328 h 5950684"/>
              <a:gd name="connsiteX1247" fmla="*/ 5266595 w 6100546"/>
              <a:gd name="connsiteY1247" fmla="*/ 4146597 h 5950684"/>
              <a:gd name="connsiteX1248" fmla="*/ 5237163 w 6100546"/>
              <a:gd name="connsiteY1248" fmla="*/ 4192915 h 5950684"/>
              <a:gd name="connsiteX1249" fmla="*/ 5236082 w 6100546"/>
              <a:gd name="connsiteY1249" fmla="*/ 4188048 h 5950684"/>
              <a:gd name="connsiteX1250" fmla="*/ 5107121 w 6100546"/>
              <a:gd name="connsiteY1250" fmla="*/ 4399910 h 5950684"/>
              <a:gd name="connsiteX1251" fmla="*/ 5102517 w 6100546"/>
              <a:gd name="connsiteY1251" fmla="*/ 4399910 h 5950684"/>
              <a:gd name="connsiteX1252" fmla="*/ 5102516 w 6100546"/>
              <a:gd name="connsiteY1252" fmla="*/ 4404516 h 5950684"/>
              <a:gd name="connsiteX1253" fmla="*/ 5102516 w 6100546"/>
              <a:gd name="connsiteY1253" fmla="*/ 4409121 h 5950684"/>
              <a:gd name="connsiteX1254" fmla="*/ 5084093 w 6100546"/>
              <a:gd name="connsiteY1254" fmla="*/ 4422938 h 5950684"/>
              <a:gd name="connsiteX1255" fmla="*/ 5047247 w 6100546"/>
              <a:gd name="connsiteY1255" fmla="*/ 4487417 h 5950684"/>
              <a:gd name="connsiteX1256" fmla="*/ 5047248 w 6100546"/>
              <a:gd name="connsiteY1256" fmla="*/ 4473601 h 5950684"/>
              <a:gd name="connsiteX1257" fmla="*/ 5033430 w 6100546"/>
              <a:gd name="connsiteY1257" fmla="*/ 4505841 h 5950684"/>
              <a:gd name="connsiteX1258" fmla="*/ 5028824 w 6100546"/>
              <a:gd name="connsiteY1258" fmla="*/ 4501235 h 5950684"/>
              <a:gd name="connsiteX1259" fmla="*/ 4973555 w 6100546"/>
              <a:gd name="connsiteY1259" fmla="*/ 4579532 h 5950684"/>
              <a:gd name="connsiteX1260" fmla="*/ 4968950 w 6100546"/>
              <a:gd name="connsiteY1260" fmla="*/ 4579532 h 5950684"/>
              <a:gd name="connsiteX1261" fmla="*/ 4918287 w 6100546"/>
              <a:gd name="connsiteY1261" fmla="*/ 4634799 h 5950684"/>
              <a:gd name="connsiteX1262" fmla="*/ 4858413 w 6100546"/>
              <a:gd name="connsiteY1262" fmla="*/ 4703885 h 5950684"/>
              <a:gd name="connsiteX1263" fmla="*/ 4823294 w 6100546"/>
              <a:gd name="connsiteY1263" fmla="*/ 4733247 h 5950684"/>
              <a:gd name="connsiteX1264" fmla="*/ 4789327 w 6100546"/>
              <a:gd name="connsiteY1264" fmla="*/ 4768227 h 5950684"/>
              <a:gd name="connsiteX1265" fmla="*/ 4789327 w 6100546"/>
              <a:gd name="connsiteY1265" fmla="*/ 4763760 h 5950684"/>
              <a:gd name="connsiteX1266" fmla="*/ 4784721 w 6100546"/>
              <a:gd name="connsiteY1266" fmla="*/ 4768366 h 5950684"/>
              <a:gd name="connsiteX1267" fmla="*/ 4780115 w 6100546"/>
              <a:gd name="connsiteY1267" fmla="*/ 4777577 h 5950684"/>
              <a:gd name="connsiteX1268" fmla="*/ 4780115 w 6100546"/>
              <a:gd name="connsiteY1268" fmla="*/ 4772970 h 5950684"/>
              <a:gd name="connsiteX1269" fmla="*/ 4752481 w 6100546"/>
              <a:gd name="connsiteY1269" fmla="*/ 4800605 h 5950684"/>
              <a:gd name="connsiteX1270" fmla="*/ 4752481 w 6100546"/>
              <a:gd name="connsiteY1270" fmla="*/ 4805211 h 5950684"/>
              <a:gd name="connsiteX1271" fmla="*/ 4747875 w 6100546"/>
              <a:gd name="connsiteY1271" fmla="*/ 4814422 h 5950684"/>
              <a:gd name="connsiteX1272" fmla="*/ 4747875 w 6100546"/>
              <a:gd name="connsiteY1272" fmla="*/ 4805211 h 5950684"/>
              <a:gd name="connsiteX1273" fmla="*/ 4734058 w 6100546"/>
              <a:gd name="connsiteY1273" fmla="*/ 4819028 h 5950684"/>
              <a:gd name="connsiteX1274" fmla="*/ 4734058 w 6100546"/>
              <a:gd name="connsiteY1274" fmla="*/ 4814421 h 5950684"/>
              <a:gd name="connsiteX1275" fmla="*/ 4734058 w 6100546"/>
              <a:gd name="connsiteY1275" fmla="*/ 4809817 h 5950684"/>
              <a:gd name="connsiteX1276" fmla="*/ 4729452 w 6100546"/>
              <a:gd name="connsiteY1276" fmla="*/ 4809817 h 5950684"/>
              <a:gd name="connsiteX1277" fmla="*/ 4729452 w 6100546"/>
              <a:gd name="connsiteY1277" fmla="*/ 4819028 h 5950684"/>
              <a:gd name="connsiteX1278" fmla="*/ 4729453 w 6100546"/>
              <a:gd name="connsiteY1278" fmla="*/ 4823634 h 5950684"/>
              <a:gd name="connsiteX1279" fmla="*/ 4724847 w 6100546"/>
              <a:gd name="connsiteY1279" fmla="*/ 4828240 h 5950684"/>
              <a:gd name="connsiteX1280" fmla="*/ 4720241 w 6100546"/>
              <a:gd name="connsiteY1280" fmla="*/ 4828240 h 5950684"/>
              <a:gd name="connsiteX1281" fmla="*/ 4715635 w 6100546"/>
              <a:gd name="connsiteY1281" fmla="*/ 4828240 h 5950684"/>
              <a:gd name="connsiteX1282" fmla="*/ 4715635 w 6100546"/>
              <a:gd name="connsiteY1282" fmla="*/ 4832845 h 5950684"/>
              <a:gd name="connsiteX1283" fmla="*/ 4715635 w 6100546"/>
              <a:gd name="connsiteY1283" fmla="*/ 4837451 h 5950684"/>
              <a:gd name="connsiteX1284" fmla="*/ 4701818 w 6100546"/>
              <a:gd name="connsiteY1284" fmla="*/ 4846662 h 5950684"/>
              <a:gd name="connsiteX1285" fmla="*/ 4701819 w 6100546"/>
              <a:gd name="connsiteY1285" fmla="*/ 4842057 h 5950684"/>
              <a:gd name="connsiteX1286" fmla="*/ 4697212 w 6100546"/>
              <a:gd name="connsiteY1286" fmla="*/ 4846662 h 5950684"/>
              <a:gd name="connsiteX1287" fmla="*/ 4692606 w 6100546"/>
              <a:gd name="connsiteY1287" fmla="*/ 4851268 h 5950684"/>
              <a:gd name="connsiteX1288" fmla="*/ 4688001 w 6100546"/>
              <a:gd name="connsiteY1288" fmla="*/ 4860479 h 5950684"/>
              <a:gd name="connsiteX1289" fmla="*/ 4688001 w 6100546"/>
              <a:gd name="connsiteY1289" fmla="*/ 4855874 h 5950684"/>
              <a:gd name="connsiteX1290" fmla="*/ 4669578 w 6100546"/>
              <a:gd name="connsiteY1290" fmla="*/ 4865085 h 5950684"/>
              <a:gd name="connsiteX1291" fmla="*/ 4669578 w 6100546"/>
              <a:gd name="connsiteY1291" fmla="*/ 4855874 h 5950684"/>
              <a:gd name="connsiteX1292" fmla="*/ 4651155 w 6100546"/>
              <a:gd name="connsiteY1292" fmla="*/ 4869691 h 5950684"/>
              <a:gd name="connsiteX1293" fmla="*/ 4651155 w 6100546"/>
              <a:gd name="connsiteY1293" fmla="*/ 4865085 h 5950684"/>
              <a:gd name="connsiteX1294" fmla="*/ 4655761 w 6100546"/>
              <a:gd name="connsiteY1294" fmla="*/ 4860479 h 5950684"/>
              <a:gd name="connsiteX1295" fmla="*/ 4655761 w 6100546"/>
              <a:gd name="connsiteY1295" fmla="*/ 4855874 h 5950684"/>
              <a:gd name="connsiteX1296" fmla="*/ 4651155 w 6100546"/>
              <a:gd name="connsiteY1296" fmla="*/ 4860479 h 5950684"/>
              <a:gd name="connsiteX1297" fmla="*/ 4646549 w 6100546"/>
              <a:gd name="connsiteY1297" fmla="*/ 4865085 h 5950684"/>
              <a:gd name="connsiteX1298" fmla="*/ 4641943 w 6100546"/>
              <a:gd name="connsiteY1298" fmla="*/ 4874296 h 5950684"/>
              <a:gd name="connsiteX1299" fmla="*/ 4651155 w 6100546"/>
              <a:gd name="connsiteY1299" fmla="*/ 4874296 h 5950684"/>
              <a:gd name="connsiteX1300" fmla="*/ 4646549 w 6100546"/>
              <a:gd name="connsiteY1300" fmla="*/ 4878902 h 5950684"/>
              <a:gd name="connsiteX1301" fmla="*/ 4623520 w 6100546"/>
              <a:gd name="connsiteY1301" fmla="*/ 4906536 h 5950684"/>
              <a:gd name="connsiteX1302" fmla="*/ 4641943 w 6100546"/>
              <a:gd name="connsiteY1302" fmla="*/ 4901931 h 5950684"/>
              <a:gd name="connsiteX1303" fmla="*/ 4623520 w 6100546"/>
              <a:gd name="connsiteY1303" fmla="*/ 4915748 h 5950684"/>
              <a:gd name="connsiteX1304" fmla="*/ 4609703 w 6100546"/>
              <a:gd name="connsiteY1304" fmla="*/ 4929565 h 5950684"/>
              <a:gd name="connsiteX1305" fmla="*/ 4600492 w 6100546"/>
              <a:gd name="connsiteY1305" fmla="*/ 4934170 h 5950684"/>
              <a:gd name="connsiteX1306" fmla="*/ 4600493 w 6100546"/>
              <a:gd name="connsiteY1306" fmla="*/ 4924959 h 5950684"/>
              <a:gd name="connsiteX1307" fmla="*/ 4582069 w 6100546"/>
              <a:gd name="connsiteY1307" fmla="*/ 4943381 h 5950684"/>
              <a:gd name="connsiteX1308" fmla="*/ 4577464 w 6100546"/>
              <a:gd name="connsiteY1308" fmla="*/ 4938776 h 5950684"/>
              <a:gd name="connsiteX1309" fmla="*/ 4582069 w 6100546"/>
              <a:gd name="connsiteY1309" fmla="*/ 4934170 h 5950684"/>
              <a:gd name="connsiteX1310" fmla="*/ 4582069 w 6100546"/>
              <a:gd name="connsiteY1310" fmla="*/ 4929564 h 5950684"/>
              <a:gd name="connsiteX1311" fmla="*/ 4577463 w 6100546"/>
              <a:gd name="connsiteY1311" fmla="*/ 4929565 h 5950684"/>
              <a:gd name="connsiteX1312" fmla="*/ 4572858 w 6100546"/>
              <a:gd name="connsiteY1312" fmla="*/ 4934170 h 5950684"/>
              <a:gd name="connsiteX1313" fmla="*/ 4572858 w 6100546"/>
              <a:gd name="connsiteY1313" fmla="*/ 4938776 h 5950684"/>
              <a:gd name="connsiteX1314" fmla="*/ 4568252 w 6100546"/>
              <a:gd name="connsiteY1314" fmla="*/ 4943382 h 5950684"/>
              <a:gd name="connsiteX1315" fmla="*/ 4563646 w 6100546"/>
              <a:gd name="connsiteY1315" fmla="*/ 4947988 h 5950684"/>
              <a:gd name="connsiteX1316" fmla="*/ 4559040 w 6100546"/>
              <a:gd name="connsiteY1316" fmla="*/ 4947988 h 5950684"/>
              <a:gd name="connsiteX1317" fmla="*/ 4559040 w 6100546"/>
              <a:gd name="connsiteY1317" fmla="*/ 4952593 h 5950684"/>
              <a:gd name="connsiteX1318" fmla="*/ 4554435 w 6100546"/>
              <a:gd name="connsiteY1318" fmla="*/ 4952593 h 5950684"/>
              <a:gd name="connsiteX1319" fmla="*/ 4554434 w 6100546"/>
              <a:gd name="connsiteY1319" fmla="*/ 4947988 h 5950684"/>
              <a:gd name="connsiteX1320" fmla="*/ 4559040 w 6100546"/>
              <a:gd name="connsiteY1320" fmla="*/ 4938776 h 5950684"/>
              <a:gd name="connsiteX1321" fmla="*/ 4568252 w 6100546"/>
              <a:gd name="connsiteY1321" fmla="*/ 4929565 h 5950684"/>
              <a:gd name="connsiteX1322" fmla="*/ 4563646 w 6100546"/>
              <a:gd name="connsiteY1322" fmla="*/ 4929564 h 5950684"/>
              <a:gd name="connsiteX1323" fmla="*/ 4559040 w 6100546"/>
              <a:gd name="connsiteY1323" fmla="*/ 4934170 h 5950684"/>
              <a:gd name="connsiteX1324" fmla="*/ 4545223 w 6100546"/>
              <a:gd name="connsiteY1324" fmla="*/ 4947988 h 5950684"/>
              <a:gd name="connsiteX1325" fmla="*/ 4545223 w 6100546"/>
              <a:gd name="connsiteY1325" fmla="*/ 4952593 h 5950684"/>
              <a:gd name="connsiteX1326" fmla="*/ 4536012 w 6100546"/>
              <a:gd name="connsiteY1326" fmla="*/ 4966410 h 5950684"/>
              <a:gd name="connsiteX1327" fmla="*/ 4476137 w 6100546"/>
              <a:gd name="connsiteY1327" fmla="*/ 5012467 h 5950684"/>
              <a:gd name="connsiteX1328" fmla="*/ 4471532 w 6100546"/>
              <a:gd name="connsiteY1328" fmla="*/ 5012467 h 5950684"/>
              <a:gd name="connsiteX1329" fmla="*/ 4466926 w 6100546"/>
              <a:gd name="connsiteY1329" fmla="*/ 5017073 h 5950684"/>
              <a:gd name="connsiteX1330" fmla="*/ 4453109 w 6100546"/>
              <a:gd name="connsiteY1330" fmla="*/ 5026283 h 5950684"/>
              <a:gd name="connsiteX1331" fmla="*/ 4448503 w 6100546"/>
              <a:gd name="connsiteY1331" fmla="*/ 5030890 h 5950684"/>
              <a:gd name="connsiteX1332" fmla="*/ 4434686 w 6100546"/>
              <a:gd name="connsiteY1332" fmla="*/ 5040101 h 5950684"/>
              <a:gd name="connsiteX1333" fmla="*/ 4420869 w 6100546"/>
              <a:gd name="connsiteY1333" fmla="*/ 5049313 h 5950684"/>
              <a:gd name="connsiteX1334" fmla="*/ 4379417 w 6100546"/>
              <a:gd name="connsiteY1334" fmla="*/ 5072340 h 5950684"/>
              <a:gd name="connsiteX1335" fmla="*/ 4333360 w 6100546"/>
              <a:gd name="connsiteY1335" fmla="*/ 5113792 h 5950684"/>
              <a:gd name="connsiteX1336" fmla="*/ 4319543 w 6100546"/>
              <a:gd name="connsiteY1336" fmla="*/ 5123004 h 5950684"/>
              <a:gd name="connsiteX1337" fmla="*/ 4329330 w 6100546"/>
              <a:gd name="connsiteY1337" fmla="*/ 5124155 h 5950684"/>
              <a:gd name="connsiteX1338" fmla="*/ 4328966 w 6100546"/>
              <a:gd name="connsiteY1338" fmla="*/ 5125061 h 5950684"/>
              <a:gd name="connsiteX1339" fmla="*/ 4356017 w 6100546"/>
              <a:gd name="connsiteY1339" fmla="*/ 5108717 h 5950684"/>
              <a:gd name="connsiteX1340" fmla="*/ 4376854 w 6100546"/>
              <a:gd name="connsiteY1340" fmla="*/ 5097547 h 5950684"/>
              <a:gd name="connsiteX1341" fmla="*/ 4384598 w 6100546"/>
              <a:gd name="connsiteY1341" fmla="*/ 5092491 h 5950684"/>
              <a:gd name="connsiteX1342" fmla="*/ 4407051 w 6100546"/>
              <a:gd name="connsiteY1342" fmla="*/ 5072341 h 5950684"/>
              <a:gd name="connsiteX1343" fmla="*/ 4425474 w 6100546"/>
              <a:gd name="connsiteY1343" fmla="*/ 5058524 h 5950684"/>
              <a:gd name="connsiteX1344" fmla="*/ 4425474 w 6100546"/>
              <a:gd name="connsiteY1344" fmla="*/ 5063130 h 5950684"/>
              <a:gd name="connsiteX1345" fmla="*/ 4420869 w 6100546"/>
              <a:gd name="connsiteY1345" fmla="*/ 5063130 h 5950684"/>
              <a:gd name="connsiteX1346" fmla="*/ 4420869 w 6100546"/>
              <a:gd name="connsiteY1346" fmla="*/ 5067736 h 5950684"/>
              <a:gd name="connsiteX1347" fmla="*/ 4425475 w 6100546"/>
              <a:gd name="connsiteY1347" fmla="*/ 5067736 h 5950684"/>
              <a:gd name="connsiteX1348" fmla="*/ 4430081 w 6100546"/>
              <a:gd name="connsiteY1348" fmla="*/ 5063130 h 5950684"/>
              <a:gd name="connsiteX1349" fmla="*/ 4430080 w 6100546"/>
              <a:gd name="connsiteY1349" fmla="*/ 5049313 h 5950684"/>
              <a:gd name="connsiteX1350" fmla="*/ 4443897 w 6100546"/>
              <a:gd name="connsiteY1350" fmla="*/ 5040101 h 5950684"/>
              <a:gd name="connsiteX1351" fmla="*/ 4453109 w 6100546"/>
              <a:gd name="connsiteY1351" fmla="*/ 5040101 h 5950684"/>
              <a:gd name="connsiteX1352" fmla="*/ 4453109 w 6100546"/>
              <a:gd name="connsiteY1352" fmla="*/ 5044707 h 5950684"/>
              <a:gd name="connsiteX1353" fmla="*/ 4457714 w 6100546"/>
              <a:gd name="connsiteY1353" fmla="*/ 5040100 h 5950684"/>
              <a:gd name="connsiteX1354" fmla="*/ 4457714 w 6100546"/>
              <a:gd name="connsiteY1354" fmla="*/ 5035496 h 5950684"/>
              <a:gd name="connsiteX1355" fmla="*/ 4462320 w 6100546"/>
              <a:gd name="connsiteY1355" fmla="*/ 5026284 h 5950684"/>
              <a:gd name="connsiteX1356" fmla="*/ 4471531 w 6100546"/>
              <a:gd name="connsiteY1356" fmla="*/ 5021679 h 5950684"/>
              <a:gd name="connsiteX1357" fmla="*/ 4476137 w 6100546"/>
              <a:gd name="connsiteY1357" fmla="*/ 5021679 h 5950684"/>
              <a:gd name="connsiteX1358" fmla="*/ 4476137 w 6100546"/>
              <a:gd name="connsiteY1358" fmla="*/ 5017072 h 5950684"/>
              <a:gd name="connsiteX1359" fmla="*/ 4480743 w 6100546"/>
              <a:gd name="connsiteY1359" fmla="*/ 5012467 h 5950684"/>
              <a:gd name="connsiteX1360" fmla="*/ 4540617 w 6100546"/>
              <a:gd name="connsiteY1360" fmla="*/ 4971016 h 5950684"/>
              <a:gd name="connsiteX1361" fmla="*/ 4545224 w 6100546"/>
              <a:gd name="connsiteY1361" fmla="*/ 4966410 h 5950684"/>
              <a:gd name="connsiteX1362" fmla="*/ 4545224 w 6100546"/>
              <a:gd name="connsiteY1362" fmla="*/ 4961805 h 5950684"/>
              <a:gd name="connsiteX1363" fmla="*/ 4549829 w 6100546"/>
              <a:gd name="connsiteY1363" fmla="*/ 4961805 h 5950684"/>
              <a:gd name="connsiteX1364" fmla="*/ 4549829 w 6100546"/>
              <a:gd name="connsiteY1364" fmla="*/ 4966410 h 5950684"/>
              <a:gd name="connsiteX1365" fmla="*/ 4572858 w 6100546"/>
              <a:gd name="connsiteY1365" fmla="*/ 4957199 h 5950684"/>
              <a:gd name="connsiteX1366" fmla="*/ 4572858 w 6100546"/>
              <a:gd name="connsiteY1366" fmla="*/ 4952593 h 5950684"/>
              <a:gd name="connsiteX1367" fmla="*/ 4568252 w 6100546"/>
              <a:gd name="connsiteY1367" fmla="*/ 4966410 h 5950684"/>
              <a:gd name="connsiteX1368" fmla="*/ 4605098 w 6100546"/>
              <a:gd name="connsiteY1368" fmla="*/ 4938776 h 5950684"/>
              <a:gd name="connsiteX1369" fmla="*/ 4628126 w 6100546"/>
              <a:gd name="connsiteY1369" fmla="*/ 4920353 h 5950684"/>
              <a:gd name="connsiteX1370" fmla="*/ 4651155 w 6100546"/>
              <a:gd name="connsiteY1370" fmla="*/ 4901931 h 5950684"/>
              <a:gd name="connsiteX1371" fmla="*/ 4692606 w 6100546"/>
              <a:gd name="connsiteY1371" fmla="*/ 4865085 h 5950684"/>
              <a:gd name="connsiteX1372" fmla="*/ 4706424 w 6100546"/>
              <a:gd name="connsiteY1372" fmla="*/ 4855874 h 5950684"/>
              <a:gd name="connsiteX1373" fmla="*/ 4715635 w 6100546"/>
              <a:gd name="connsiteY1373" fmla="*/ 4846662 h 5950684"/>
              <a:gd name="connsiteX1374" fmla="*/ 4724846 w 6100546"/>
              <a:gd name="connsiteY1374" fmla="*/ 4842057 h 5950684"/>
              <a:gd name="connsiteX1375" fmla="*/ 4738664 w 6100546"/>
              <a:gd name="connsiteY1375" fmla="*/ 4828240 h 5950684"/>
              <a:gd name="connsiteX1376" fmla="*/ 4752481 w 6100546"/>
              <a:gd name="connsiteY1376" fmla="*/ 4819028 h 5950684"/>
              <a:gd name="connsiteX1377" fmla="*/ 4761692 w 6100546"/>
              <a:gd name="connsiteY1377" fmla="*/ 4805211 h 5950684"/>
              <a:gd name="connsiteX1378" fmla="*/ 4766298 w 6100546"/>
              <a:gd name="connsiteY1378" fmla="*/ 4805211 h 5950684"/>
              <a:gd name="connsiteX1379" fmla="*/ 4904470 w 6100546"/>
              <a:gd name="connsiteY1379" fmla="*/ 4685463 h 5950684"/>
              <a:gd name="connsiteX1380" fmla="*/ 4909075 w 6100546"/>
              <a:gd name="connsiteY1380" fmla="*/ 4685463 h 5950684"/>
              <a:gd name="connsiteX1381" fmla="*/ 4913681 w 6100546"/>
              <a:gd name="connsiteY1381" fmla="*/ 4685463 h 5950684"/>
              <a:gd name="connsiteX1382" fmla="*/ 4904470 w 6100546"/>
              <a:gd name="connsiteY1382" fmla="*/ 4694674 h 5950684"/>
              <a:gd name="connsiteX1383" fmla="*/ 4895258 w 6100546"/>
              <a:gd name="connsiteY1383" fmla="*/ 4703886 h 5950684"/>
              <a:gd name="connsiteX1384" fmla="*/ 4886047 w 6100546"/>
              <a:gd name="connsiteY1384" fmla="*/ 4713096 h 5950684"/>
              <a:gd name="connsiteX1385" fmla="*/ 4886047 w 6100546"/>
              <a:gd name="connsiteY1385" fmla="*/ 4717703 h 5950684"/>
              <a:gd name="connsiteX1386" fmla="*/ 4863018 w 6100546"/>
              <a:gd name="connsiteY1386" fmla="*/ 4740731 h 5950684"/>
              <a:gd name="connsiteX1387" fmla="*/ 4863018 w 6100546"/>
              <a:gd name="connsiteY1387" fmla="*/ 4745336 h 5950684"/>
              <a:gd name="connsiteX1388" fmla="*/ 4867625 w 6100546"/>
              <a:gd name="connsiteY1388" fmla="*/ 4745337 h 5950684"/>
              <a:gd name="connsiteX1389" fmla="*/ 4872231 w 6100546"/>
              <a:gd name="connsiteY1389" fmla="*/ 4740731 h 5950684"/>
              <a:gd name="connsiteX1390" fmla="*/ 4876835 w 6100546"/>
              <a:gd name="connsiteY1390" fmla="*/ 4736126 h 5950684"/>
              <a:gd name="connsiteX1391" fmla="*/ 4881441 w 6100546"/>
              <a:gd name="connsiteY1391" fmla="*/ 4731520 h 5950684"/>
              <a:gd name="connsiteX1392" fmla="*/ 4890652 w 6100546"/>
              <a:gd name="connsiteY1392" fmla="*/ 4722309 h 5950684"/>
              <a:gd name="connsiteX1393" fmla="*/ 4875828 w 6100546"/>
              <a:gd name="connsiteY1393" fmla="*/ 4737564 h 5950684"/>
              <a:gd name="connsiteX1394" fmla="*/ 4863102 w 6100546"/>
              <a:gd name="connsiteY1394" fmla="*/ 4749899 h 5950684"/>
              <a:gd name="connsiteX1395" fmla="*/ 4863018 w 6100546"/>
              <a:gd name="connsiteY1395" fmla="*/ 4749943 h 5950684"/>
              <a:gd name="connsiteX1396" fmla="*/ 4863004 w 6100546"/>
              <a:gd name="connsiteY1396" fmla="*/ 4749991 h 5950684"/>
              <a:gd name="connsiteX1397" fmla="*/ 4861867 w 6100546"/>
              <a:gd name="connsiteY1397" fmla="*/ 4751094 h 5950684"/>
              <a:gd name="connsiteX1398" fmla="*/ 4853808 w 6100546"/>
              <a:gd name="connsiteY1398" fmla="*/ 4745337 h 5950684"/>
              <a:gd name="connsiteX1399" fmla="*/ 4807749 w 6100546"/>
              <a:gd name="connsiteY1399" fmla="*/ 4796000 h 5950684"/>
              <a:gd name="connsiteX1400" fmla="*/ 4812355 w 6100546"/>
              <a:gd name="connsiteY1400" fmla="*/ 4795999 h 5950684"/>
              <a:gd name="connsiteX1401" fmla="*/ 4798538 w 6100546"/>
              <a:gd name="connsiteY1401" fmla="*/ 4809817 h 5950684"/>
              <a:gd name="connsiteX1402" fmla="*/ 4793932 w 6100546"/>
              <a:gd name="connsiteY1402" fmla="*/ 4809817 h 5950684"/>
              <a:gd name="connsiteX1403" fmla="*/ 4793932 w 6100546"/>
              <a:gd name="connsiteY1403" fmla="*/ 4814422 h 5950684"/>
              <a:gd name="connsiteX1404" fmla="*/ 4789328 w 6100546"/>
              <a:gd name="connsiteY1404" fmla="*/ 4814422 h 5950684"/>
              <a:gd name="connsiteX1405" fmla="*/ 4780116 w 6100546"/>
              <a:gd name="connsiteY1405" fmla="*/ 4823634 h 5950684"/>
              <a:gd name="connsiteX1406" fmla="*/ 4775510 w 6100546"/>
              <a:gd name="connsiteY1406" fmla="*/ 4832845 h 5950684"/>
              <a:gd name="connsiteX1407" fmla="*/ 4770905 w 6100546"/>
              <a:gd name="connsiteY1407" fmla="*/ 4837451 h 5950684"/>
              <a:gd name="connsiteX1408" fmla="*/ 4757086 w 6100546"/>
              <a:gd name="connsiteY1408" fmla="*/ 4851268 h 5950684"/>
              <a:gd name="connsiteX1409" fmla="*/ 4757087 w 6100546"/>
              <a:gd name="connsiteY1409" fmla="*/ 4855874 h 5950684"/>
              <a:gd name="connsiteX1410" fmla="*/ 4752481 w 6100546"/>
              <a:gd name="connsiteY1410" fmla="*/ 4860479 h 5950684"/>
              <a:gd name="connsiteX1411" fmla="*/ 4711029 w 6100546"/>
              <a:gd name="connsiteY1411" fmla="*/ 4897325 h 5950684"/>
              <a:gd name="connsiteX1412" fmla="*/ 4706424 w 6100546"/>
              <a:gd name="connsiteY1412" fmla="*/ 4892719 h 5950684"/>
              <a:gd name="connsiteX1413" fmla="*/ 4711029 w 6100546"/>
              <a:gd name="connsiteY1413" fmla="*/ 4888113 h 5950684"/>
              <a:gd name="connsiteX1414" fmla="*/ 4715635 w 6100546"/>
              <a:gd name="connsiteY1414" fmla="*/ 4883508 h 5950684"/>
              <a:gd name="connsiteX1415" fmla="*/ 4711029 w 6100546"/>
              <a:gd name="connsiteY1415" fmla="*/ 4883508 h 5950684"/>
              <a:gd name="connsiteX1416" fmla="*/ 4706424 w 6100546"/>
              <a:gd name="connsiteY1416" fmla="*/ 4888114 h 5950684"/>
              <a:gd name="connsiteX1417" fmla="*/ 4701818 w 6100546"/>
              <a:gd name="connsiteY1417" fmla="*/ 4892719 h 5950684"/>
              <a:gd name="connsiteX1418" fmla="*/ 4701818 w 6100546"/>
              <a:gd name="connsiteY1418" fmla="*/ 4897325 h 5950684"/>
              <a:gd name="connsiteX1419" fmla="*/ 4701818 w 6100546"/>
              <a:gd name="connsiteY1419" fmla="*/ 4901931 h 5950684"/>
              <a:gd name="connsiteX1420" fmla="*/ 4660367 w 6100546"/>
              <a:gd name="connsiteY1420" fmla="*/ 4934170 h 5950684"/>
              <a:gd name="connsiteX1421" fmla="*/ 4660366 w 6100546"/>
              <a:gd name="connsiteY1421" fmla="*/ 4938775 h 5950684"/>
              <a:gd name="connsiteX1422" fmla="*/ 4568252 w 6100546"/>
              <a:gd name="connsiteY1422" fmla="*/ 5003256 h 5950684"/>
              <a:gd name="connsiteX1423" fmla="*/ 4439291 w 6100546"/>
              <a:gd name="connsiteY1423" fmla="*/ 5090764 h 5950684"/>
              <a:gd name="connsiteX1424" fmla="*/ 4411657 w 6100546"/>
              <a:gd name="connsiteY1424" fmla="*/ 5109187 h 5950684"/>
              <a:gd name="connsiteX1425" fmla="*/ 4407051 w 6100546"/>
              <a:gd name="connsiteY1425" fmla="*/ 5109187 h 5950684"/>
              <a:gd name="connsiteX1426" fmla="*/ 4393235 w 6100546"/>
              <a:gd name="connsiteY1426" fmla="*/ 5113792 h 5950684"/>
              <a:gd name="connsiteX1427" fmla="*/ 4388628 w 6100546"/>
              <a:gd name="connsiteY1427" fmla="*/ 5118398 h 5950684"/>
              <a:gd name="connsiteX1428" fmla="*/ 4393234 w 6100546"/>
              <a:gd name="connsiteY1428" fmla="*/ 5118398 h 5950684"/>
              <a:gd name="connsiteX1429" fmla="*/ 4324148 w 6100546"/>
              <a:gd name="connsiteY1429" fmla="*/ 5159849 h 5950684"/>
              <a:gd name="connsiteX1430" fmla="*/ 4268881 w 6100546"/>
              <a:gd name="connsiteY1430" fmla="*/ 5192089 h 5950684"/>
              <a:gd name="connsiteX1431" fmla="*/ 4265944 w 6100546"/>
              <a:gd name="connsiteY1431" fmla="*/ 5193557 h 5950684"/>
              <a:gd name="connsiteX1432" fmla="*/ 4264768 w 6100546"/>
              <a:gd name="connsiteY1432" fmla="*/ 5194307 h 5950684"/>
              <a:gd name="connsiteX1433" fmla="*/ 4163092 w 6100546"/>
              <a:gd name="connsiteY1433" fmla="*/ 5246946 h 5950684"/>
              <a:gd name="connsiteX1434" fmla="*/ 4162948 w 6100546"/>
              <a:gd name="connsiteY1434" fmla="*/ 5247358 h 5950684"/>
              <a:gd name="connsiteX1435" fmla="*/ 4150184 w 6100546"/>
              <a:gd name="connsiteY1435" fmla="*/ 5253628 h 5950684"/>
              <a:gd name="connsiteX1436" fmla="*/ 3989120 w 6100546"/>
              <a:gd name="connsiteY1436" fmla="*/ 5337012 h 5950684"/>
              <a:gd name="connsiteX1437" fmla="*/ 3394459 w 6100546"/>
              <a:gd name="connsiteY1437" fmla="*/ 5517046 h 5950684"/>
              <a:gd name="connsiteX1438" fmla="*/ 3949658 w 6100546"/>
              <a:gd name="connsiteY1438" fmla="*/ 5405038 h 5950684"/>
              <a:gd name="connsiteX1439" fmla="*/ 3950142 w 6100546"/>
              <a:gd name="connsiteY1439" fmla="*/ 5407102 h 5950684"/>
              <a:gd name="connsiteX1440" fmla="*/ 3997142 w 6100546"/>
              <a:gd name="connsiteY1440" fmla="*/ 5385528 h 5950684"/>
              <a:gd name="connsiteX1441" fmla="*/ 4116891 w 6100546"/>
              <a:gd name="connsiteY1441" fmla="*/ 5334866 h 5950684"/>
              <a:gd name="connsiteX1442" fmla="*/ 4126102 w 6100546"/>
              <a:gd name="connsiteY1442" fmla="*/ 5325654 h 5950684"/>
              <a:gd name="connsiteX1443" fmla="*/ 4126103 w 6100546"/>
              <a:gd name="connsiteY1443" fmla="*/ 5330259 h 5950684"/>
              <a:gd name="connsiteX1444" fmla="*/ 4181371 w 6100546"/>
              <a:gd name="connsiteY1444" fmla="*/ 5298020 h 5950684"/>
              <a:gd name="connsiteX1445" fmla="*/ 4213611 w 6100546"/>
              <a:gd name="connsiteY1445" fmla="*/ 5288809 h 5950684"/>
              <a:gd name="connsiteX1446" fmla="*/ 4209005 w 6100546"/>
              <a:gd name="connsiteY1446" fmla="*/ 5279597 h 5950684"/>
              <a:gd name="connsiteX1447" fmla="*/ 4232034 w 6100546"/>
              <a:gd name="connsiteY1447" fmla="*/ 5265780 h 5950684"/>
              <a:gd name="connsiteX1448" fmla="*/ 4245851 w 6100546"/>
              <a:gd name="connsiteY1448" fmla="*/ 5270386 h 5950684"/>
              <a:gd name="connsiteX1449" fmla="*/ 4351784 w 6100546"/>
              <a:gd name="connsiteY1449" fmla="*/ 5201301 h 5950684"/>
              <a:gd name="connsiteX1450" fmla="*/ 4360994 w 6100546"/>
              <a:gd name="connsiteY1450" fmla="*/ 5196695 h 5950684"/>
              <a:gd name="connsiteX1451" fmla="*/ 4365600 w 6100546"/>
              <a:gd name="connsiteY1451" fmla="*/ 5192088 h 5950684"/>
              <a:gd name="connsiteX1452" fmla="*/ 4360994 w 6100546"/>
              <a:gd name="connsiteY1452" fmla="*/ 5192089 h 5950684"/>
              <a:gd name="connsiteX1453" fmla="*/ 4356388 w 6100546"/>
              <a:gd name="connsiteY1453" fmla="*/ 5192089 h 5950684"/>
              <a:gd name="connsiteX1454" fmla="*/ 4471531 w 6100546"/>
              <a:gd name="connsiteY1454" fmla="*/ 5118398 h 5950684"/>
              <a:gd name="connsiteX1455" fmla="*/ 4485349 w 6100546"/>
              <a:gd name="connsiteY1455" fmla="*/ 5123004 h 5950684"/>
              <a:gd name="connsiteX1456" fmla="*/ 4655761 w 6100546"/>
              <a:gd name="connsiteY1456" fmla="*/ 4994044 h 5950684"/>
              <a:gd name="connsiteX1457" fmla="*/ 4821567 w 6100546"/>
              <a:gd name="connsiteY1457" fmla="*/ 4851268 h 5950684"/>
              <a:gd name="connsiteX1458" fmla="*/ 4770904 w 6100546"/>
              <a:gd name="connsiteY1458" fmla="*/ 4892719 h 5950684"/>
              <a:gd name="connsiteX1459" fmla="*/ 4757086 w 6100546"/>
              <a:gd name="connsiteY1459" fmla="*/ 4897325 h 5950684"/>
              <a:gd name="connsiteX1460" fmla="*/ 4641944 w 6100546"/>
              <a:gd name="connsiteY1460" fmla="*/ 4989439 h 5950684"/>
              <a:gd name="connsiteX1461" fmla="*/ 4499166 w 6100546"/>
              <a:gd name="connsiteY1461" fmla="*/ 5095370 h 5950684"/>
              <a:gd name="connsiteX1462" fmla="*/ 4480743 w 6100546"/>
              <a:gd name="connsiteY1462" fmla="*/ 5099975 h 5950684"/>
              <a:gd name="connsiteX1463" fmla="*/ 4402446 w 6100546"/>
              <a:gd name="connsiteY1463" fmla="*/ 5155244 h 5950684"/>
              <a:gd name="connsiteX1464" fmla="*/ 4393234 w 6100546"/>
              <a:gd name="connsiteY1464" fmla="*/ 5155244 h 5950684"/>
              <a:gd name="connsiteX1465" fmla="*/ 4393235 w 6100546"/>
              <a:gd name="connsiteY1465" fmla="*/ 5164455 h 5950684"/>
              <a:gd name="connsiteX1466" fmla="*/ 4287304 w 6100546"/>
              <a:gd name="connsiteY1466" fmla="*/ 5219723 h 5950684"/>
              <a:gd name="connsiteX1467" fmla="*/ 4301120 w 6100546"/>
              <a:gd name="connsiteY1467" fmla="*/ 5210512 h 5950684"/>
              <a:gd name="connsiteX1468" fmla="*/ 4337965 w 6100546"/>
              <a:gd name="connsiteY1468" fmla="*/ 5182878 h 5950684"/>
              <a:gd name="connsiteX1469" fmla="*/ 4407051 w 6100546"/>
              <a:gd name="connsiteY1469" fmla="*/ 5132215 h 5950684"/>
              <a:gd name="connsiteX1470" fmla="*/ 4416263 w 6100546"/>
              <a:gd name="connsiteY1470" fmla="*/ 5127609 h 5950684"/>
              <a:gd name="connsiteX1471" fmla="*/ 4425474 w 6100546"/>
              <a:gd name="connsiteY1471" fmla="*/ 5127610 h 5950684"/>
              <a:gd name="connsiteX1472" fmla="*/ 4448503 w 6100546"/>
              <a:gd name="connsiteY1472" fmla="*/ 5104581 h 5950684"/>
              <a:gd name="connsiteX1473" fmla="*/ 4480744 w 6100546"/>
              <a:gd name="connsiteY1473" fmla="*/ 5081553 h 5950684"/>
              <a:gd name="connsiteX1474" fmla="*/ 4540617 w 6100546"/>
              <a:gd name="connsiteY1474" fmla="*/ 5049313 h 5950684"/>
              <a:gd name="connsiteX1475" fmla="*/ 4540617 w 6100546"/>
              <a:gd name="connsiteY1475" fmla="*/ 5044707 h 5950684"/>
              <a:gd name="connsiteX1476" fmla="*/ 4559040 w 6100546"/>
              <a:gd name="connsiteY1476" fmla="*/ 5030890 h 5950684"/>
              <a:gd name="connsiteX1477" fmla="*/ 4563647 w 6100546"/>
              <a:gd name="connsiteY1477" fmla="*/ 5026284 h 5950684"/>
              <a:gd name="connsiteX1478" fmla="*/ 4600492 w 6100546"/>
              <a:gd name="connsiteY1478" fmla="*/ 4998650 h 5950684"/>
              <a:gd name="connsiteX1479" fmla="*/ 4618915 w 6100546"/>
              <a:gd name="connsiteY1479" fmla="*/ 4984832 h 5950684"/>
              <a:gd name="connsiteX1480" fmla="*/ 4674183 w 6100546"/>
              <a:gd name="connsiteY1480" fmla="*/ 4943382 h 5950684"/>
              <a:gd name="connsiteX1481" fmla="*/ 4697212 w 6100546"/>
              <a:gd name="connsiteY1481" fmla="*/ 4924959 h 5950684"/>
              <a:gd name="connsiteX1482" fmla="*/ 4701818 w 6100546"/>
              <a:gd name="connsiteY1482" fmla="*/ 4924959 h 5950684"/>
              <a:gd name="connsiteX1483" fmla="*/ 4706424 w 6100546"/>
              <a:gd name="connsiteY1483" fmla="*/ 4920353 h 5950684"/>
              <a:gd name="connsiteX1484" fmla="*/ 4706424 w 6100546"/>
              <a:gd name="connsiteY1484" fmla="*/ 4915748 h 5950684"/>
              <a:gd name="connsiteX1485" fmla="*/ 4711029 w 6100546"/>
              <a:gd name="connsiteY1485" fmla="*/ 4915748 h 5950684"/>
              <a:gd name="connsiteX1486" fmla="*/ 4798538 w 6100546"/>
              <a:gd name="connsiteY1486" fmla="*/ 4837451 h 5950684"/>
              <a:gd name="connsiteX1487" fmla="*/ 4807749 w 6100546"/>
              <a:gd name="connsiteY1487" fmla="*/ 4832845 h 5950684"/>
              <a:gd name="connsiteX1488" fmla="*/ 4812355 w 6100546"/>
              <a:gd name="connsiteY1488" fmla="*/ 4832845 h 5950684"/>
              <a:gd name="connsiteX1489" fmla="*/ 4816962 w 6100546"/>
              <a:gd name="connsiteY1489" fmla="*/ 4828240 h 5950684"/>
              <a:gd name="connsiteX1490" fmla="*/ 4816961 w 6100546"/>
              <a:gd name="connsiteY1490" fmla="*/ 4823634 h 5950684"/>
              <a:gd name="connsiteX1491" fmla="*/ 4849202 w 6100546"/>
              <a:gd name="connsiteY1491" fmla="*/ 4786788 h 5950684"/>
              <a:gd name="connsiteX1492" fmla="*/ 4853807 w 6100546"/>
              <a:gd name="connsiteY1492" fmla="*/ 4782183 h 5950684"/>
              <a:gd name="connsiteX1493" fmla="*/ 4858413 w 6100546"/>
              <a:gd name="connsiteY1493" fmla="*/ 4772971 h 5950684"/>
              <a:gd name="connsiteX1494" fmla="*/ 4849394 w 6100546"/>
              <a:gd name="connsiteY1494" fmla="*/ 4772971 h 5950684"/>
              <a:gd name="connsiteX1495" fmla="*/ 4858988 w 6100546"/>
              <a:gd name="connsiteY1495" fmla="*/ 4763760 h 5950684"/>
              <a:gd name="connsiteX1496" fmla="*/ 4863004 w 6100546"/>
              <a:gd name="connsiteY1496" fmla="*/ 4749991 h 5950684"/>
              <a:gd name="connsiteX1497" fmla="*/ 4863102 w 6100546"/>
              <a:gd name="connsiteY1497" fmla="*/ 4749899 h 5950684"/>
              <a:gd name="connsiteX1498" fmla="*/ 4879139 w 6100546"/>
              <a:gd name="connsiteY1498" fmla="*/ 4741307 h 5950684"/>
              <a:gd name="connsiteX1499" fmla="*/ 4895259 w 6100546"/>
              <a:gd name="connsiteY1499" fmla="*/ 4722309 h 5950684"/>
              <a:gd name="connsiteX1500" fmla="*/ 4899864 w 6100546"/>
              <a:gd name="connsiteY1500" fmla="*/ 4722309 h 5950684"/>
              <a:gd name="connsiteX1501" fmla="*/ 4899865 w 6100546"/>
              <a:gd name="connsiteY1501" fmla="*/ 4717703 h 5950684"/>
              <a:gd name="connsiteX1502" fmla="*/ 4899864 w 6100546"/>
              <a:gd name="connsiteY1502" fmla="*/ 4713097 h 5950684"/>
              <a:gd name="connsiteX1503" fmla="*/ 4913681 w 6100546"/>
              <a:gd name="connsiteY1503" fmla="*/ 4708491 h 5950684"/>
              <a:gd name="connsiteX1504" fmla="*/ 4909075 w 6100546"/>
              <a:gd name="connsiteY1504" fmla="*/ 4713097 h 5950684"/>
              <a:gd name="connsiteX1505" fmla="*/ 4904470 w 6100546"/>
              <a:gd name="connsiteY1505" fmla="*/ 4722309 h 5950684"/>
              <a:gd name="connsiteX1506" fmla="*/ 4913682 w 6100546"/>
              <a:gd name="connsiteY1506" fmla="*/ 4717703 h 5950684"/>
              <a:gd name="connsiteX1507" fmla="*/ 4918287 w 6100546"/>
              <a:gd name="connsiteY1507" fmla="*/ 4717703 h 5950684"/>
              <a:gd name="connsiteX1508" fmla="*/ 4899864 w 6100546"/>
              <a:gd name="connsiteY1508" fmla="*/ 4740731 h 5950684"/>
              <a:gd name="connsiteX1509" fmla="*/ 5042641 w 6100546"/>
              <a:gd name="connsiteY1509" fmla="*/ 4593349 h 5950684"/>
              <a:gd name="connsiteX1510" fmla="*/ 5056459 w 6100546"/>
              <a:gd name="connsiteY1510" fmla="*/ 4574925 h 5950684"/>
              <a:gd name="connsiteX1511" fmla="*/ 5061064 w 6100546"/>
              <a:gd name="connsiteY1511" fmla="*/ 4570321 h 5950684"/>
              <a:gd name="connsiteX1512" fmla="*/ 5176207 w 6100546"/>
              <a:gd name="connsiteY1512" fmla="*/ 4413727 h 5950684"/>
              <a:gd name="connsiteX1513" fmla="*/ 5185419 w 6100546"/>
              <a:gd name="connsiteY1513" fmla="*/ 4404516 h 5950684"/>
              <a:gd name="connsiteX1514" fmla="*/ 5176207 w 6100546"/>
              <a:gd name="connsiteY1514" fmla="*/ 4418332 h 5950684"/>
              <a:gd name="connsiteX1515" fmla="*/ 5176207 w 6100546"/>
              <a:gd name="connsiteY1515" fmla="*/ 4427544 h 5950684"/>
              <a:gd name="connsiteX1516" fmla="*/ 5166996 w 6100546"/>
              <a:gd name="connsiteY1516" fmla="*/ 4445967 h 5950684"/>
              <a:gd name="connsiteX1517" fmla="*/ 5162390 w 6100546"/>
              <a:gd name="connsiteY1517" fmla="*/ 4450573 h 5950684"/>
              <a:gd name="connsiteX1518" fmla="*/ 5162390 w 6100546"/>
              <a:gd name="connsiteY1518" fmla="*/ 4455178 h 5950684"/>
              <a:gd name="connsiteX1519" fmla="*/ 5143967 w 6100546"/>
              <a:gd name="connsiteY1519" fmla="*/ 4496629 h 5950684"/>
              <a:gd name="connsiteX1520" fmla="*/ 5148573 w 6100546"/>
              <a:gd name="connsiteY1520" fmla="*/ 4487417 h 5950684"/>
              <a:gd name="connsiteX1521" fmla="*/ 5148573 w 6100546"/>
              <a:gd name="connsiteY1521" fmla="*/ 4496630 h 5950684"/>
              <a:gd name="connsiteX1522" fmla="*/ 5157784 w 6100546"/>
              <a:gd name="connsiteY1522" fmla="*/ 4492024 h 5950684"/>
              <a:gd name="connsiteX1523" fmla="*/ 5157785 w 6100546"/>
              <a:gd name="connsiteY1523" fmla="*/ 4496630 h 5950684"/>
              <a:gd name="connsiteX1524" fmla="*/ 5153179 w 6100546"/>
              <a:gd name="connsiteY1524" fmla="*/ 4501235 h 5950684"/>
              <a:gd name="connsiteX1525" fmla="*/ 5153180 w 6100546"/>
              <a:gd name="connsiteY1525" fmla="*/ 4505840 h 5950684"/>
              <a:gd name="connsiteX1526" fmla="*/ 5139362 w 6100546"/>
              <a:gd name="connsiteY1526" fmla="*/ 4533474 h 5950684"/>
              <a:gd name="connsiteX1527" fmla="*/ 5139362 w 6100546"/>
              <a:gd name="connsiteY1527" fmla="*/ 4538081 h 5950684"/>
              <a:gd name="connsiteX1528" fmla="*/ 5143968 w 6100546"/>
              <a:gd name="connsiteY1528" fmla="*/ 4533475 h 5950684"/>
              <a:gd name="connsiteX1529" fmla="*/ 5148573 w 6100546"/>
              <a:gd name="connsiteY1529" fmla="*/ 4533475 h 5950684"/>
              <a:gd name="connsiteX1530" fmla="*/ 5102516 w 6100546"/>
              <a:gd name="connsiteY1530" fmla="*/ 4616378 h 5950684"/>
              <a:gd name="connsiteX1531" fmla="*/ 5051853 w 6100546"/>
              <a:gd name="connsiteY1531" fmla="*/ 4694674 h 5950684"/>
              <a:gd name="connsiteX1532" fmla="*/ 5051853 w 6100546"/>
              <a:gd name="connsiteY1532" fmla="*/ 4699279 h 5950684"/>
              <a:gd name="connsiteX1533" fmla="*/ 5047247 w 6100546"/>
              <a:gd name="connsiteY1533" fmla="*/ 4699280 h 5950684"/>
              <a:gd name="connsiteX1534" fmla="*/ 5047247 w 6100546"/>
              <a:gd name="connsiteY1534" fmla="*/ 4703886 h 5950684"/>
              <a:gd name="connsiteX1535" fmla="*/ 5042641 w 6100546"/>
              <a:gd name="connsiteY1535" fmla="*/ 4708492 h 5950684"/>
              <a:gd name="connsiteX1536" fmla="*/ 5033430 w 6100546"/>
              <a:gd name="connsiteY1536" fmla="*/ 4722308 h 5950684"/>
              <a:gd name="connsiteX1537" fmla="*/ 5033431 w 6100546"/>
              <a:gd name="connsiteY1537" fmla="*/ 4731520 h 5950684"/>
              <a:gd name="connsiteX1538" fmla="*/ 5042641 w 6100546"/>
              <a:gd name="connsiteY1538" fmla="*/ 4713097 h 5950684"/>
              <a:gd name="connsiteX1539" fmla="*/ 5047248 w 6100546"/>
              <a:gd name="connsiteY1539" fmla="*/ 4713097 h 5950684"/>
              <a:gd name="connsiteX1540" fmla="*/ 5047247 w 6100546"/>
              <a:gd name="connsiteY1540" fmla="*/ 4717703 h 5950684"/>
              <a:gd name="connsiteX1541" fmla="*/ 5051853 w 6100546"/>
              <a:gd name="connsiteY1541" fmla="*/ 4713096 h 5950684"/>
              <a:gd name="connsiteX1542" fmla="*/ 5051853 w 6100546"/>
              <a:gd name="connsiteY1542" fmla="*/ 4708492 h 5950684"/>
              <a:gd name="connsiteX1543" fmla="*/ 5056459 w 6100546"/>
              <a:gd name="connsiteY1543" fmla="*/ 4703885 h 5950684"/>
              <a:gd name="connsiteX1544" fmla="*/ 5065670 w 6100546"/>
              <a:gd name="connsiteY1544" fmla="*/ 4690069 h 5950684"/>
              <a:gd name="connsiteX1545" fmla="*/ 5065670 w 6100546"/>
              <a:gd name="connsiteY1545" fmla="*/ 4680857 h 5950684"/>
              <a:gd name="connsiteX1546" fmla="*/ 5074881 w 6100546"/>
              <a:gd name="connsiteY1546" fmla="*/ 4680857 h 5950684"/>
              <a:gd name="connsiteX1547" fmla="*/ 5088699 w 6100546"/>
              <a:gd name="connsiteY1547" fmla="*/ 4648618 h 5950684"/>
              <a:gd name="connsiteX1548" fmla="*/ 5125545 w 6100546"/>
              <a:gd name="connsiteY1548" fmla="*/ 4593349 h 5950684"/>
              <a:gd name="connsiteX1549" fmla="*/ 5120939 w 6100546"/>
              <a:gd name="connsiteY1549" fmla="*/ 4593349 h 5950684"/>
              <a:gd name="connsiteX1550" fmla="*/ 5130150 w 6100546"/>
              <a:gd name="connsiteY1550" fmla="*/ 4584138 h 5950684"/>
              <a:gd name="connsiteX1551" fmla="*/ 5130150 w 6100546"/>
              <a:gd name="connsiteY1551" fmla="*/ 4574926 h 5950684"/>
              <a:gd name="connsiteX1552" fmla="*/ 5134756 w 6100546"/>
              <a:gd name="connsiteY1552" fmla="*/ 4574926 h 5950684"/>
              <a:gd name="connsiteX1553" fmla="*/ 5143967 w 6100546"/>
              <a:gd name="connsiteY1553" fmla="*/ 4565715 h 5950684"/>
              <a:gd name="connsiteX1554" fmla="*/ 5176207 w 6100546"/>
              <a:gd name="connsiteY1554" fmla="*/ 4501235 h 5950684"/>
              <a:gd name="connsiteX1555" fmla="*/ 5166996 w 6100546"/>
              <a:gd name="connsiteY1555" fmla="*/ 4501234 h 5950684"/>
              <a:gd name="connsiteX1556" fmla="*/ 5222265 w 6100546"/>
              <a:gd name="connsiteY1556" fmla="*/ 4399910 h 5950684"/>
              <a:gd name="connsiteX1557" fmla="*/ 5263716 w 6100546"/>
              <a:gd name="connsiteY1557" fmla="*/ 4317007 h 5950684"/>
              <a:gd name="connsiteX1558" fmla="*/ 5268323 w 6100546"/>
              <a:gd name="connsiteY1558" fmla="*/ 4317008 h 5950684"/>
              <a:gd name="connsiteX1559" fmla="*/ 5295956 w 6100546"/>
              <a:gd name="connsiteY1559" fmla="*/ 4261739 h 5950684"/>
              <a:gd name="connsiteX1560" fmla="*/ 5295956 w 6100546"/>
              <a:gd name="connsiteY1560" fmla="*/ 4275555 h 5950684"/>
              <a:gd name="connsiteX1561" fmla="*/ 5291350 w 6100546"/>
              <a:gd name="connsiteY1561" fmla="*/ 4257134 h 5950684"/>
              <a:gd name="connsiteX1562" fmla="*/ 5328196 w 6100546"/>
              <a:gd name="connsiteY1562" fmla="*/ 4197259 h 5950684"/>
              <a:gd name="connsiteX1563" fmla="*/ 5332802 w 6100546"/>
              <a:gd name="connsiteY1563" fmla="*/ 4192654 h 5950684"/>
              <a:gd name="connsiteX1564" fmla="*/ 5332802 w 6100546"/>
              <a:gd name="connsiteY1564" fmla="*/ 4188048 h 5950684"/>
              <a:gd name="connsiteX1565" fmla="*/ 5328197 w 6100546"/>
              <a:gd name="connsiteY1565" fmla="*/ 4188048 h 5950684"/>
              <a:gd name="connsiteX1566" fmla="*/ 5332802 w 6100546"/>
              <a:gd name="connsiteY1566" fmla="*/ 4178837 h 5950684"/>
              <a:gd name="connsiteX1567" fmla="*/ 5332803 w 6100546"/>
              <a:gd name="connsiteY1567" fmla="*/ 4183442 h 5950684"/>
              <a:gd name="connsiteX1568" fmla="*/ 5337408 w 6100546"/>
              <a:gd name="connsiteY1568" fmla="*/ 4183442 h 5950684"/>
              <a:gd name="connsiteX1569" fmla="*/ 5337408 w 6100546"/>
              <a:gd name="connsiteY1569" fmla="*/ 4174231 h 5950684"/>
              <a:gd name="connsiteX1570" fmla="*/ 5342014 w 6100546"/>
              <a:gd name="connsiteY1570" fmla="*/ 4169624 h 5950684"/>
              <a:gd name="connsiteX1571" fmla="*/ 5342014 w 6100546"/>
              <a:gd name="connsiteY1571" fmla="*/ 4155808 h 5950684"/>
              <a:gd name="connsiteX1572" fmla="*/ 5346620 w 6100546"/>
              <a:gd name="connsiteY1572" fmla="*/ 4146597 h 5950684"/>
              <a:gd name="connsiteX1573" fmla="*/ 5342014 w 6100546"/>
              <a:gd name="connsiteY1573" fmla="*/ 4151203 h 5950684"/>
              <a:gd name="connsiteX1574" fmla="*/ 5337408 w 6100546"/>
              <a:gd name="connsiteY1574" fmla="*/ 4155807 h 5950684"/>
              <a:gd name="connsiteX1575" fmla="*/ 5337408 w 6100546"/>
              <a:gd name="connsiteY1575" fmla="*/ 4146597 h 5950684"/>
              <a:gd name="connsiteX1576" fmla="*/ 5351225 w 6100546"/>
              <a:gd name="connsiteY1576" fmla="*/ 4118963 h 5950684"/>
              <a:gd name="connsiteX1577" fmla="*/ 5374253 w 6100546"/>
              <a:gd name="connsiteY1577" fmla="*/ 4068300 h 5950684"/>
              <a:gd name="connsiteX1578" fmla="*/ 5378859 w 6100546"/>
              <a:gd name="connsiteY1578" fmla="*/ 4063694 h 5950684"/>
              <a:gd name="connsiteX1579" fmla="*/ 5378859 w 6100546"/>
              <a:gd name="connsiteY1579" fmla="*/ 4059089 h 5950684"/>
              <a:gd name="connsiteX1580" fmla="*/ 5388071 w 6100546"/>
              <a:gd name="connsiteY1580" fmla="*/ 4036060 h 5950684"/>
              <a:gd name="connsiteX1581" fmla="*/ 5392676 w 6100546"/>
              <a:gd name="connsiteY1581" fmla="*/ 4017638 h 5950684"/>
              <a:gd name="connsiteX1582" fmla="*/ 5411099 w 6100546"/>
              <a:gd name="connsiteY1582" fmla="*/ 3985398 h 5950684"/>
              <a:gd name="connsiteX1583" fmla="*/ 5415706 w 6100546"/>
              <a:gd name="connsiteY1583" fmla="*/ 3985398 h 5950684"/>
              <a:gd name="connsiteX1584" fmla="*/ 5415705 w 6100546"/>
              <a:gd name="connsiteY1584" fmla="*/ 3976186 h 5950684"/>
              <a:gd name="connsiteX1585" fmla="*/ 5415705 w 6100546"/>
              <a:gd name="connsiteY1585" fmla="*/ 3971581 h 5950684"/>
              <a:gd name="connsiteX1586" fmla="*/ 5411100 w 6100546"/>
              <a:gd name="connsiteY1586" fmla="*/ 3976186 h 5950684"/>
              <a:gd name="connsiteX1587" fmla="*/ 5424916 w 6100546"/>
              <a:gd name="connsiteY1587" fmla="*/ 3943946 h 5950684"/>
              <a:gd name="connsiteX1588" fmla="*/ 5429522 w 6100546"/>
              <a:gd name="connsiteY1588" fmla="*/ 3939340 h 5950684"/>
              <a:gd name="connsiteX1589" fmla="*/ 5429523 w 6100546"/>
              <a:gd name="connsiteY1589" fmla="*/ 3934735 h 5950684"/>
              <a:gd name="connsiteX1590" fmla="*/ 5438734 w 6100546"/>
              <a:gd name="connsiteY1590" fmla="*/ 3902495 h 5950684"/>
              <a:gd name="connsiteX1591" fmla="*/ 5438734 w 6100546"/>
              <a:gd name="connsiteY1591" fmla="*/ 3907101 h 5950684"/>
              <a:gd name="connsiteX1592" fmla="*/ 5438735 w 6100546"/>
              <a:gd name="connsiteY1592" fmla="*/ 3920918 h 5950684"/>
              <a:gd name="connsiteX1593" fmla="*/ 5443339 w 6100546"/>
              <a:gd name="connsiteY1593" fmla="*/ 3911706 h 5950684"/>
              <a:gd name="connsiteX1594" fmla="*/ 5447945 w 6100546"/>
              <a:gd name="connsiteY1594" fmla="*/ 3907101 h 5950684"/>
              <a:gd name="connsiteX1595" fmla="*/ 5443339 w 6100546"/>
              <a:gd name="connsiteY1595" fmla="*/ 3925524 h 5950684"/>
              <a:gd name="connsiteX1596" fmla="*/ 5452551 w 6100546"/>
              <a:gd name="connsiteY1596" fmla="*/ 3930129 h 5950684"/>
              <a:gd name="connsiteX1597" fmla="*/ 5466368 w 6100546"/>
              <a:gd name="connsiteY1597" fmla="*/ 3897889 h 5950684"/>
              <a:gd name="connsiteX1598" fmla="*/ 5470974 w 6100546"/>
              <a:gd name="connsiteY1598" fmla="*/ 3893283 h 5950684"/>
              <a:gd name="connsiteX1599" fmla="*/ 5470974 w 6100546"/>
              <a:gd name="connsiteY1599" fmla="*/ 3888678 h 5950684"/>
              <a:gd name="connsiteX1600" fmla="*/ 5470974 w 6100546"/>
              <a:gd name="connsiteY1600" fmla="*/ 3884072 h 5950684"/>
              <a:gd name="connsiteX1601" fmla="*/ 5466368 w 6100546"/>
              <a:gd name="connsiteY1601" fmla="*/ 3888677 h 5950684"/>
              <a:gd name="connsiteX1602" fmla="*/ 5466368 w 6100546"/>
              <a:gd name="connsiteY1602" fmla="*/ 3874861 h 5950684"/>
              <a:gd name="connsiteX1603" fmla="*/ 5461762 w 6100546"/>
              <a:gd name="connsiteY1603" fmla="*/ 3870254 h 5950684"/>
              <a:gd name="connsiteX1604" fmla="*/ 5452551 w 6100546"/>
              <a:gd name="connsiteY1604" fmla="*/ 3893283 h 5950684"/>
              <a:gd name="connsiteX1605" fmla="*/ 5452551 w 6100546"/>
              <a:gd name="connsiteY1605" fmla="*/ 3888678 h 5950684"/>
              <a:gd name="connsiteX1606" fmla="*/ 5447945 w 6100546"/>
              <a:gd name="connsiteY1606" fmla="*/ 3879467 h 5950684"/>
              <a:gd name="connsiteX1607" fmla="*/ 5443975 w 6100546"/>
              <a:gd name="connsiteY1607" fmla="*/ 3887407 h 5950684"/>
              <a:gd name="connsiteX1608" fmla="*/ 5444491 w 6100546"/>
              <a:gd name="connsiteY1608" fmla="*/ 3878891 h 5950684"/>
              <a:gd name="connsiteX1609" fmla="*/ 5452551 w 6100546"/>
              <a:gd name="connsiteY1609" fmla="*/ 3856438 h 5950684"/>
              <a:gd name="connsiteX1610" fmla="*/ 5438734 w 6100546"/>
              <a:gd name="connsiteY1610" fmla="*/ 3842620 h 5950684"/>
              <a:gd name="connsiteX1611" fmla="*/ 5443340 w 6100546"/>
              <a:gd name="connsiteY1611" fmla="*/ 3847226 h 5950684"/>
              <a:gd name="connsiteX1612" fmla="*/ 5447945 w 6100546"/>
              <a:gd name="connsiteY1612" fmla="*/ 3847227 h 5950684"/>
              <a:gd name="connsiteX1613" fmla="*/ 5452551 w 6100546"/>
              <a:gd name="connsiteY1613" fmla="*/ 3847227 h 5950684"/>
              <a:gd name="connsiteX1614" fmla="*/ 5452552 w 6100546"/>
              <a:gd name="connsiteY1614" fmla="*/ 3838015 h 5950684"/>
              <a:gd name="connsiteX1615" fmla="*/ 5452552 w 6100546"/>
              <a:gd name="connsiteY1615" fmla="*/ 3833410 h 5950684"/>
              <a:gd name="connsiteX1616" fmla="*/ 5461762 w 6100546"/>
              <a:gd name="connsiteY1616" fmla="*/ 3824198 h 5950684"/>
              <a:gd name="connsiteX1617" fmla="*/ 5461762 w 6100546"/>
              <a:gd name="connsiteY1617" fmla="*/ 3833409 h 5950684"/>
              <a:gd name="connsiteX1618" fmla="*/ 5466369 w 6100546"/>
              <a:gd name="connsiteY1618" fmla="*/ 3833410 h 5950684"/>
              <a:gd name="connsiteX1619" fmla="*/ 5470974 w 6100546"/>
              <a:gd name="connsiteY1619" fmla="*/ 3824198 h 5950684"/>
              <a:gd name="connsiteX1620" fmla="*/ 5470974 w 6100546"/>
              <a:gd name="connsiteY1620" fmla="*/ 3814986 h 5950684"/>
              <a:gd name="connsiteX1621" fmla="*/ 5461763 w 6100546"/>
              <a:gd name="connsiteY1621" fmla="*/ 3805776 h 5950684"/>
              <a:gd name="connsiteX1622" fmla="*/ 5457156 w 6100546"/>
              <a:gd name="connsiteY1622" fmla="*/ 3801170 h 5950684"/>
              <a:gd name="connsiteX1623" fmla="*/ 5452551 w 6100546"/>
              <a:gd name="connsiteY1623" fmla="*/ 3805776 h 5950684"/>
              <a:gd name="connsiteX1624" fmla="*/ 5457156 w 6100546"/>
              <a:gd name="connsiteY1624" fmla="*/ 3782747 h 5950684"/>
              <a:gd name="connsiteX1625" fmla="*/ 5457156 w 6100546"/>
              <a:gd name="connsiteY1625" fmla="*/ 3796564 h 5950684"/>
              <a:gd name="connsiteX1626" fmla="*/ 5466368 w 6100546"/>
              <a:gd name="connsiteY1626" fmla="*/ 3778141 h 5950684"/>
              <a:gd name="connsiteX1627" fmla="*/ 5470975 w 6100546"/>
              <a:gd name="connsiteY1627" fmla="*/ 3778140 h 5950684"/>
              <a:gd name="connsiteX1628" fmla="*/ 5470974 w 6100546"/>
              <a:gd name="connsiteY1628" fmla="*/ 3773536 h 5950684"/>
              <a:gd name="connsiteX1629" fmla="*/ 5470974 w 6100546"/>
              <a:gd name="connsiteY1629" fmla="*/ 3768930 h 5950684"/>
              <a:gd name="connsiteX1630" fmla="*/ 5466368 w 6100546"/>
              <a:gd name="connsiteY1630" fmla="*/ 3768930 h 5950684"/>
              <a:gd name="connsiteX1631" fmla="*/ 5475579 w 6100546"/>
              <a:gd name="connsiteY1631" fmla="*/ 3759719 h 5950684"/>
              <a:gd name="connsiteX1632" fmla="*/ 5475579 w 6100546"/>
              <a:gd name="connsiteY1632" fmla="*/ 3732085 h 5950684"/>
              <a:gd name="connsiteX1633" fmla="*/ 5475579 w 6100546"/>
              <a:gd name="connsiteY1633" fmla="*/ 3741295 h 5950684"/>
              <a:gd name="connsiteX1634" fmla="*/ 5484791 w 6100546"/>
              <a:gd name="connsiteY1634" fmla="*/ 3713662 h 5950684"/>
              <a:gd name="connsiteX1635" fmla="*/ 5489397 w 6100546"/>
              <a:gd name="connsiteY1635" fmla="*/ 3718267 h 5950684"/>
              <a:gd name="connsiteX1636" fmla="*/ 5489397 w 6100546"/>
              <a:gd name="connsiteY1636" fmla="*/ 3713661 h 5950684"/>
              <a:gd name="connsiteX1637" fmla="*/ 5494002 w 6100546"/>
              <a:gd name="connsiteY1637" fmla="*/ 3713662 h 5950684"/>
              <a:gd name="connsiteX1638" fmla="*/ 5498608 w 6100546"/>
              <a:gd name="connsiteY1638" fmla="*/ 3718266 h 5950684"/>
              <a:gd name="connsiteX1639" fmla="*/ 5489397 w 6100546"/>
              <a:gd name="connsiteY1639" fmla="*/ 3759719 h 5950684"/>
              <a:gd name="connsiteX1640" fmla="*/ 5484791 w 6100546"/>
              <a:gd name="connsiteY1640" fmla="*/ 3759719 h 5950684"/>
              <a:gd name="connsiteX1641" fmla="*/ 5480185 w 6100546"/>
              <a:gd name="connsiteY1641" fmla="*/ 3778141 h 5950684"/>
              <a:gd name="connsiteX1642" fmla="*/ 5489397 w 6100546"/>
              <a:gd name="connsiteY1642" fmla="*/ 3764323 h 5950684"/>
              <a:gd name="connsiteX1643" fmla="*/ 5484791 w 6100546"/>
              <a:gd name="connsiteY1643" fmla="*/ 3787352 h 5950684"/>
              <a:gd name="connsiteX1644" fmla="*/ 5480185 w 6100546"/>
              <a:gd name="connsiteY1644" fmla="*/ 3791959 h 5950684"/>
              <a:gd name="connsiteX1645" fmla="*/ 5480185 w 6100546"/>
              <a:gd name="connsiteY1645" fmla="*/ 3796563 h 5950684"/>
              <a:gd name="connsiteX1646" fmla="*/ 5484791 w 6100546"/>
              <a:gd name="connsiteY1646" fmla="*/ 3801169 h 5950684"/>
              <a:gd name="connsiteX1647" fmla="*/ 5489397 w 6100546"/>
              <a:gd name="connsiteY1647" fmla="*/ 3796564 h 5950684"/>
              <a:gd name="connsiteX1648" fmla="*/ 5494002 w 6100546"/>
              <a:gd name="connsiteY1648" fmla="*/ 3787353 h 5950684"/>
              <a:gd name="connsiteX1649" fmla="*/ 5494002 w 6100546"/>
              <a:gd name="connsiteY1649" fmla="*/ 3782747 h 5950684"/>
              <a:gd name="connsiteX1650" fmla="*/ 5489397 w 6100546"/>
              <a:gd name="connsiteY1650" fmla="*/ 3782747 h 5950684"/>
              <a:gd name="connsiteX1651" fmla="*/ 5503214 w 6100546"/>
              <a:gd name="connsiteY1651" fmla="*/ 3718267 h 5950684"/>
              <a:gd name="connsiteX1652" fmla="*/ 5507819 w 6100546"/>
              <a:gd name="connsiteY1652" fmla="*/ 3713661 h 5950684"/>
              <a:gd name="connsiteX1653" fmla="*/ 5507818 w 6100546"/>
              <a:gd name="connsiteY1653" fmla="*/ 3709056 h 5950684"/>
              <a:gd name="connsiteX1654" fmla="*/ 5507819 w 6100546"/>
              <a:gd name="connsiteY1654" fmla="*/ 3704450 h 5950684"/>
              <a:gd name="connsiteX1655" fmla="*/ 5517031 w 6100546"/>
              <a:gd name="connsiteY1655" fmla="*/ 3676816 h 5950684"/>
              <a:gd name="connsiteX1656" fmla="*/ 5512425 w 6100546"/>
              <a:gd name="connsiteY1656" fmla="*/ 3676815 h 5950684"/>
              <a:gd name="connsiteX1657" fmla="*/ 5517031 w 6100546"/>
              <a:gd name="connsiteY1657" fmla="*/ 3672211 h 5950684"/>
              <a:gd name="connsiteX1658" fmla="*/ 5521637 w 6100546"/>
              <a:gd name="connsiteY1658" fmla="*/ 3662998 h 5950684"/>
              <a:gd name="connsiteX1659" fmla="*/ 5517031 w 6100546"/>
              <a:gd name="connsiteY1659" fmla="*/ 3658392 h 5950684"/>
              <a:gd name="connsiteX1660" fmla="*/ 5530848 w 6100546"/>
              <a:gd name="connsiteY1660" fmla="*/ 3557068 h 5950684"/>
              <a:gd name="connsiteX1661" fmla="*/ 5535454 w 6100546"/>
              <a:gd name="connsiteY1661" fmla="*/ 3547857 h 5950684"/>
              <a:gd name="connsiteX1662" fmla="*/ 5535454 w 6100546"/>
              <a:gd name="connsiteY1662" fmla="*/ 3543250 h 5950684"/>
              <a:gd name="connsiteX1663" fmla="*/ 5530848 w 6100546"/>
              <a:gd name="connsiteY1663" fmla="*/ 3543251 h 5950684"/>
              <a:gd name="connsiteX1664" fmla="*/ 5540059 w 6100546"/>
              <a:gd name="connsiteY1664" fmla="*/ 3515617 h 5950684"/>
              <a:gd name="connsiteX1665" fmla="*/ 5540059 w 6100546"/>
              <a:gd name="connsiteY1665" fmla="*/ 3511011 h 5950684"/>
              <a:gd name="connsiteX1666" fmla="*/ 5540059 w 6100546"/>
              <a:gd name="connsiteY1666" fmla="*/ 3501800 h 5950684"/>
              <a:gd name="connsiteX1667" fmla="*/ 5540059 w 6100546"/>
              <a:gd name="connsiteY1667" fmla="*/ 3497194 h 5950684"/>
              <a:gd name="connsiteX1668" fmla="*/ 5544665 w 6100546"/>
              <a:gd name="connsiteY1668" fmla="*/ 3492589 h 5950684"/>
              <a:gd name="connsiteX1669" fmla="*/ 5544664 w 6100546"/>
              <a:gd name="connsiteY1669" fmla="*/ 3487983 h 5950684"/>
              <a:gd name="connsiteX1670" fmla="*/ 5544665 w 6100546"/>
              <a:gd name="connsiteY1670" fmla="*/ 3460349 h 5950684"/>
              <a:gd name="connsiteX1671" fmla="*/ 5544665 w 6100546"/>
              <a:gd name="connsiteY1671" fmla="*/ 3455742 h 5950684"/>
              <a:gd name="connsiteX1672" fmla="*/ 5544665 w 6100546"/>
              <a:gd name="connsiteY1672" fmla="*/ 3446532 h 5950684"/>
              <a:gd name="connsiteX1673" fmla="*/ 5544665 w 6100546"/>
              <a:gd name="connsiteY1673" fmla="*/ 3441926 h 5950684"/>
              <a:gd name="connsiteX1674" fmla="*/ 5544665 w 6100546"/>
              <a:gd name="connsiteY1674" fmla="*/ 3409686 h 5950684"/>
              <a:gd name="connsiteX1675" fmla="*/ 5553876 w 6100546"/>
              <a:gd name="connsiteY1675" fmla="*/ 3391263 h 5950684"/>
              <a:gd name="connsiteX1676" fmla="*/ 5558482 w 6100546"/>
              <a:gd name="connsiteY1676" fmla="*/ 3386658 h 5950684"/>
              <a:gd name="connsiteX1677" fmla="*/ 5558482 w 6100546"/>
              <a:gd name="connsiteY1677" fmla="*/ 3382052 h 5950684"/>
              <a:gd name="connsiteX1678" fmla="*/ 5553877 w 6100546"/>
              <a:gd name="connsiteY1678" fmla="*/ 3382052 h 5950684"/>
              <a:gd name="connsiteX1679" fmla="*/ 5553877 w 6100546"/>
              <a:gd name="connsiteY1679" fmla="*/ 3386657 h 5950684"/>
              <a:gd name="connsiteX1680" fmla="*/ 5549271 w 6100546"/>
              <a:gd name="connsiteY1680" fmla="*/ 3368235 h 5950684"/>
              <a:gd name="connsiteX1681" fmla="*/ 5558482 w 6100546"/>
              <a:gd name="connsiteY1681" fmla="*/ 3368235 h 5950684"/>
              <a:gd name="connsiteX1682" fmla="*/ 5562808 w 6100546"/>
              <a:gd name="connsiteY1682" fmla="*/ 3372560 h 5950684"/>
              <a:gd name="connsiteX1683" fmla="*/ 5561145 w 6100546"/>
              <a:gd name="connsiteY1683" fmla="*/ 3398244 h 5950684"/>
              <a:gd name="connsiteX1684" fmla="*/ 5563087 w 6100546"/>
              <a:gd name="connsiteY1684" fmla="*/ 3464954 h 5950684"/>
              <a:gd name="connsiteX1685" fmla="*/ 5558481 w 6100546"/>
              <a:gd name="connsiteY1685" fmla="*/ 3469560 h 5950684"/>
              <a:gd name="connsiteX1686" fmla="*/ 5558482 w 6100546"/>
              <a:gd name="connsiteY1686" fmla="*/ 3474166 h 5950684"/>
              <a:gd name="connsiteX1687" fmla="*/ 5563088 w 6100546"/>
              <a:gd name="connsiteY1687" fmla="*/ 3497193 h 5950684"/>
              <a:gd name="connsiteX1688" fmla="*/ 5563088 w 6100546"/>
              <a:gd name="connsiteY1688" fmla="*/ 3478771 h 5950684"/>
              <a:gd name="connsiteX1689" fmla="*/ 5567694 w 6100546"/>
              <a:gd name="connsiteY1689" fmla="*/ 3483377 h 5950684"/>
              <a:gd name="connsiteX1690" fmla="*/ 5567694 w 6100546"/>
              <a:gd name="connsiteY1690" fmla="*/ 3478771 h 5950684"/>
              <a:gd name="connsiteX1691" fmla="*/ 5567694 w 6100546"/>
              <a:gd name="connsiteY1691" fmla="*/ 3474165 h 5950684"/>
              <a:gd name="connsiteX1692" fmla="*/ 5567694 w 6100546"/>
              <a:gd name="connsiteY1692" fmla="*/ 3469560 h 5950684"/>
              <a:gd name="connsiteX1693" fmla="*/ 5590722 w 6100546"/>
              <a:gd name="connsiteY1693" fmla="*/ 3423503 h 5950684"/>
              <a:gd name="connsiteX1694" fmla="*/ 5632173 w 6100546"/>
              <a:gd name="connsiteY1694" fmla="*/ 3322178 h 5950684"/>
              <a:gd name="connsiteX1695" fmla="*/ 5636779 w 6100546"/>
              <a:gd name="connsiteY1695" fmla="*/ 3317572 h 5950684"/>
              <a:gd name="connsiteX1696" fmla="*/ 5641385 w 6100546"/>
              <a:gd name="connsiteY1696" fmla="*/ 3312967 h 5950684"/>
              <a:gd name="connsiteX1697" fmla="*/ 5645991 w 6100546"/>
              <a:gd name="connsiteY1697" fmla="*/ 3317572 h 5950684"/>
              <a:gd name="connsiteX1698" fmla="*/ 5645991 w 6100546"/>
              <a:gd name="connsiteY1698" fmla="*/ 3303754 h 5950684"/>
              <a:gd name="connsiteX1699" fmla="*/ 5664414 w 6100546"/>
              <a:gd name="connsiteY1699" fmla="*/ 3216247 h 5950684"/>
              <a:gd name="connsiteX1700" fmla="*/ 5669019 w 6100546"/>
              <a:gd name="connsiteY1700" fmla="*/ 3225458 h 5950684"/>
              <a:gd name="connsiteX1701" fmla="*/ 5696654 w 6100546"/>
              <a:gd name="connsiteY1701" fmla="*/ 3170190 h 5950684"/>
              <a:gd name="connsiteX1702" fmla="*/ 5696654 w 6100546"/>
              <a:gd name="connsiteY1702" fmla="*/ 3179401 h 5950684"/>
              <a:gd name="connsiteX1703" fmla="*/ 5696654 w 6100546"/>
              <a:gd name="connsiteY1703" fmla="*/ 3184006 h 5950684"/>
              <a:gd name="connsiteX1704" fmla="*/ 5701258 w 6100546"/>
              <a:gd name="connsiteY1704" fmla="*/ 3179401 h 5950684"/>
              <a:gd name="connsiteX1705" fmla="*/ 5701259 w 6100546"/>
              <a:gd name="connsiteY1705" fmla="*/ 3170190 h 5950684"/>
              <a:gd name="connsiteX1706" fmla="*/ 5701259 w 6100546"/>
              <a:gd name="connsiteY1706" fmla="*/ 3243881 h 5950684"/>
              <a:gd name="connsiteX1707" fmla="*/ 5747317 w 6100546"/>
              <a:gd name="connsiteY1707" fmla="*/ 3124133 h 5950684"/>
              <a:gd name="connsiteX1708" fmla="*/ 5765738 w 6100546"/>
              <a:gd name="connsiteY1708" fmla="*/ 3110316 h 5950684"/>
              <a:gd name="connsiteX1709" fmla="*/ 5770345 w 6100546"/>
              <a:gd name="connsiteY1709" fmla="*/ 3124132 h 5950684"/>
              <a:gd name="connsiteX1710" fmla="*/ 5765739 w 6100546"/>
              <a:gd name="connsiteY1710" fmla="*/ 3234670 h 5950684"/>
              <a:gd name="connsiteX1711" fmla="*/ 5784163 w 6100546"/>
              <a:gd name="connsiteY1711" fmla="*/ 3253092 h 5950684"/>
              <a:gd name="connsiteX1712" fmla="*/ 5779557 w 6100546"/>
              <a:gd name="connsiteY1712" fmla="*/ 3312966 h 5950684"/>
              <a:gd name="connsiteX1713" fmla="*/ 5788769 w 6100546"/>
              <a:gd name="connsiteY1713" fmla="*/ 3285331 h 5950684"/>
              <a:gd name="connsiteX1714" fmla="*/ 5788769 w 6100546"/>
              <a:gd name="connsiteY1714" fmla="*/ 3322177 h 5950684"/>
              <a:gd name="connsiteX1715" fmla="*/ 5802585 w 6100546"/>
              <a:gd name="connsiteY1715" fmla="*/ 3303754 h 5950684"/>
              <a:gd name="connsiteX1716" fmla="*/ 5770345 w 6100546"/>
              <a:gd name="connsiteY1716" fmla="*/ 3538644 h 5950684"/>
              <a:gd name="connsiteX1717" fmla="*/ 5765739 w 6100546"/>
              <a:gd name="connsiteY1717" fmla="*/ 3561673 h 5950684"/>
              <a:gd name="connsiteX1718" fmla="*/ 4103074 w 6100546"/>
              <a:gd name="connsiteY1718" fmla="*/ 5597389 h 5950684"/>
              <a:gd name="connsiteX1719" fmla="*/ 4098468 w 6100546"/>
              <a:gd name="connsiteY1719" fmla="*/ 5597390 h 5950684"/>
              <a:gd name="connsiteX1720" fmla="*/ 4093862 w 6100546"/>
              <a:gd name="connsiteY1720" fmla="*/ 5597390 h 5950684"/>
              <a:gd name="connsiteX1721" fmla="*/ 4089256 w 6100546"/>
              <a:gd name="connsiteY1721" fmla="*/ 5592785 h 5950684"/>
              <a:gd name="connsiteX1722" fmla="*/ 4098468 w 6100546"/>
              <a:gd name="connsiteY1722" fmla="*/ 5588179 h 5950684"/>
              <a:gd name="connsiteX1723" fmla="*/ 4098468 w 6100546"/>
              <a:gd name="connsiteY1723" fmla="*/ 5578967 h 5950684"/>
              <a:gd name="connsiteX1724" fmla="*/ 4089257 w 6100546"/>
              <a:gd name="connsiteY1724" fmla="*/ 5583573 h 5950684"/>
              <a:gd name="connsiteX1725" fmla="*/ 4084652 w 6100546"/>
              <a:gd name="connsiteY1725" fmla="*/ 5588179 h 5950684"/>
              <a:gd name="connsiteX1726" fmla="*/ 4080045 w 6100546"/>
              <a:gd name="connsiteY1726" fmla="*/ 5588179 h 5950684"/>
              <a:gd name="connsiteX1727" fmla="*/ 4066228 w 6100546"/>
              <a:gd name="connsiteY1727" fmla="*/ 5583573 h 5950684"/>
              <a:gd name="connsiteX1728" fmla="*/ 4061622 w 6100546"/>
              <a:gd name="connsiteY1728" fmla="*/ 5597390 h 5950684"/>
              <a:gd name="connsiteX1729" fmla="*/ 4070834 w 6100546"/>
              <a:gd name="connsiteY1729" fmla="*/ 5592785 h 5950684"/>
              <a:gd name="connsiteX1730" fmla="*/ 4066228 w 6100546"/>
              <a:gd name="connsiteY1730" fmla="*/ 5601996 h 5950684"/>
              <a:gd name="connsiteX1731" fmla="*/ 4080045 w 6100546"/>
              <a:gd name="connsiteY1731" fmla="*/ 5597390 h 5950684"/>
              <a:gd name="connsiteX1732" fmla="*/ 4084651 w 6100546"/>
              <a:gd name="connsiteY1732" fmla="*/ 5592785 h 5950684"/>
              <a:gd name="connsiteX1733" fmla="*/ 4080045 w 6100546"/>
              <a:gd name="connsiteY1733" fmla="*/ 5601996 h 5950684"/>
              <a:gd name="connsiteX1734" fmla="*/ 4075440 w 6100546"/>
              <a:gd name="connsiteY1734" fmla="*/ 5601996 h 5950684"/>
              <a:gd name="connsiteX1735" fmla="*/ 4070834 w 6100546"/>
              <a:gd name="connsiteY1735" fmla="*/ 5606602 h 5950684"/>
              <a:gd name="connsiteX1736" fmla="*/ 4070834 w 6100546"/>
              <a:gd name="connsiteY1736" fmla="*/ 5611207 h 5950684"/>
              <a:gd name="connsiteX1737" fmla="*/ 3854364 w 6100546"/>
              <a:gd name="connsiteY1737" fmla="*/ 5684898 h 5950684"/>
              <a:gd name="connsiteX1738" fmla="*/ 3840547 w 6100546"/>
              <a:gd name="connsiteY1738" fmla="*/ 5680293 h 5950684"/>
              <a:gd name="connsiteX1739" fmla="*/ 3840547 w 6100546"/>
              <a:gd name="connsiteY1739" fmla="*/ 5684898 h 5950684"/>
              <a:gd name="connsiteX1740" fmla="*/ 3094420 w 6100546"/>
              <a:gd name="connsiteY1740" fmla="*/ 5790829 h 5950684"/>
              <a:gd name="connsiteX1741" fmla="*/ 1468600 w 6100546"/>
              <a:gd name="connsiteY1741" fmla="*/ 5251963 h 5950684"/>
              <a:gd name="connsiteX1742" fmla="*/ 1482417 w 6100546"/>
              <a:gd name="connsiteY1742" fmla="*/ 5251963 h 5950684"/>
              <a:gd name="connsiteX1743" fmla="*/ 1413332 w 6100546"/>
              <a:gd name="connsiteY1743" fmla="*/ 5205906 h 5950684"/>
              <a:gd name="connsiteX1744" fmla="*/ 1413332 w 6100546"/>
              <a:gd name="connsiteY1744" fmla="*/ 5210512 h 5950684"/>
              <a:gd name="connsiteX1745" fmla="*/ 1335034 w 6100546"/>
              <a:gd name="connsiteY1745" fmla="*/ 5146032 h 5950684"/>
              <a:gd name="connsiteX1746" fmla="*/ 1288976 w 6100546"/>
              <a:gd name="connsiteY1746" fmla="*/ 5104580 h 5950684"/>
              <a:gd name="connsiteX1747" fmla="*/ 1284370 w 6100546"/>
              <a:gd name="connsiteY1747" fmla="*/ 5099975 h 5950684"/>
              <a:gd name="connsiteX1748" fmla="*/ 1279765 w 6100546"/>
              <a:gd name="connsiteY1748" fmla="*/ 5099975 h 5950684"/>
              <a:gd name="connsiteX1749" fmla="*/ 1275160 w 6100546"/>
              <a:gd name="connsiteY1749" fmla="*/ 5090764 h 5950684"/>
              <a:gd name="connsiteX1750" fmla="*/ 1252130 w 6100546"/>
              <a:gd name="connsiteY1750" fmla="*/ 5072341 h 5950684"/>
              <a:gd name="connsiteX1751" fmla="*/ 1187651 w 6100546"/>
              <a:gd name="connsiteY1751" fmla="*/ 5012467 h 5950684"/>
              <a:gd name="connsiteX1752" fmla="*/ 1160017 w 6100546"/>
              <a:gd name="connsiteY1752" fmla="*/ 4984833 h 5950684"/>
              <a:gd name="connsiteX1753" fmla="*/ 1104748 w 6100546"/>
              <a:gd name="connsiteY1753" fmla="*/ 4924959 h 5950684"/>
              <a:gd name="connsiteX1754" fmla="*/ 1109354 w 6100546"/>
              <a:gd name="connsiteY1754" fmla="*/ 4924959 h 5950684"/>
              <a:gd name="connsiteX1755" fmla="*/ 1095536 w 6100546"/>
              <a:gd name="connsiteY1755" fmla="*/ 4915748 h 5950684"/>
              <a:gd name="connsiteX1756" fmla="*/ 877915 w 6100546"/>
              <a:gd name="connsiteY1756" fmla="*/ 4646315 h 5950684"/>
              <a:gd name="connsiteX1757" fmla="*/ 863038 w 6100546"/>
              <a:gd name="connsiteY1757" fmla="*/ 4623799 h 5950684"/>
              <a:gd name="connsiteX1758" fmla="*/ 798472 w 6100546"/>
              <a:gd name="connsiteY1758" fmla="*/ 4539243 h 5950684"/>
              <a:gd name="connsiteX1759" fmla="*/ 805376 w 6100546"/>
              <a:gd name="connsiteY1759" fmla="*/ 4551898 h 5950684"/>
              <a:gd name="connsiteX1760" fmla="*/ 787589 w 6100546"/>
              <a:gd name="connsiteY1760" fmla="*/ 4524991 h 5950684"/>
              <a:gd name="connsiteX1761" fmla="*/ 780720 w 6100546"/>
              <a:gd name="connsiteY1761" fmla="*/ 4515996 h 5950684"/>
              <a:gd name="connsiteX1762" fmla="*/ 763924 w 6100546"/>
              <a:gd name="connsiteY1762" fmla="*/ 4501235 h 5950684"/>
              <a:gd name="connsiteX1763" fmla="*/ 800770 w 6100546"/>
              <a:gd name="connsiteY1763" fmla="*/ 4570321 h 5950684"/>
              <a:gd name="connsiteX1764" fmla="*/ 842221 w 6100546"/>
              <a:gd name="connsiteY1764" fmla="*/ 4611772 h 5950684"/>
              <a:gd name="connsiteX1765" fmla="*/ 809982 w 6100546"/>
              <a:gd name="connsiteY1765" fmla="*/ 4556504 h 5950684"/>
              <a:gd name="connsiteX1766" fmla="*/ 902096 w 6100546"/>
              <a:gd name="connsiteY1766" fmla="*/ 4699280 h 5950684"/>
              <a:gd name="connsiteX1767" fmla="*/ 957364 w 6100546"/>
              <a:gd name="connsiteY1767" fmla="*/ 4777577 h 5950684"/>
              <a:gd name="connsiteX1768" fmla="*/ 994210 w 6100546"/>
              <a:gd name="connsiteY1768" fmla="*/ 4832845 h 5950684"/>
              <a:gd name="connsiteX1769" fmla="*/ 1021844 w 6100546"/>
              <a:gd name="connsiteY1769" fmla="*/ 4855874 h 5950684"/>
              <a:gd name="connsiteX1770" fmla="*/ 3504329 w 6100546"/>
              <a:gd name="connsiteY1770" fmla="*/ 5818463 h 5950684"/>
              <a:gd name="connsiteX1771" fmla="*/ 4568253 w 6100546"/>
              <a:gd name="connsiteY1771" fmla="*/ 5431585 h 5950684"/>
              <a:gd name="connsiteX1772" fmla="*/ 5830220 w 6100546"/>
              <a:gd name="connsiteY1772" fmla="*/ 3372841 h 5950684"/>
              <a:gd name="connsiteX1773" fmla="*/ 5839431 w 6100546"/>
              <a:gd name="connsiteY1773" fmla="*/ 3197824 h 5950684"/>
              <a:gd name="connsiteX1774" fmla="*/ 5844037 w 6100546"/>
              <a:gd name="connsiteY1774" fmla="*/ 3193218 h 5950684"/>
              <a:gd name="connsiteX1775" fmla="*/ 5844037 w 6100546"/>
              <a:gd name="connsiteY1775" fmla="*/ 3179400 h 5950684"/>
              <a:gd name="connsiteX1776" fmla="*/ 5839431 w 6100546"/>
              <a:gd name="connsiteY1776" fmla="*/ 3174796 h 5950684"/>
              <a:gd name="connsiteX1777" fmla="*/ 5839431 w 6100546"/>
              <a:gd name="connsiteY1777" fmla="*/ 3045835 h 5950684"/>
              <a:gd name="connsiteX1778" fmla="*/ 5811797 w 6100546"/>
              <a:gd name="connsiteY1778" fmla="*/ 2746466 h 5950684"/>
              <a:gd name="connsiteX1779" fmla="*/ 5512425 w 6100546"/>
              <a:gd name="connsiteY1779" fmla="*/ 1834539 h 5950684"/>
              <a:gd name="connsiteX1780" fmla="*/ 5222265 w 6100546"/>
              <a:gd name="connsiteY1780" fmla="*/ 1383181 h 5950684"/>
              <a:gd name="connsiteX1781" fmla="*/ 5231476 w 6100546"/>
              <a:gd name="connsiteY1781" fmla="*/ 1387787 h 5950684"/>
              <a:gd name="connsiteX1782" fmla="*/ 5180813 w 6100546"/>
              <a:gd name="connsiteY1782" fmla="*/ 1323307 h 5950684"/>
              <a:gd name="connsiteX1783" fmla="*/ 5148573 w 6100546"/>
              <a:gd name="connsiteY1783" fmla="*/ 1291067 h 5950684"/>
              <a:gd name="connsiteX1784" fmla="*/ 5051854 w 6100546"/>
              <a:gd name="connsiteY1784" fmla="*/ 1189742 h 5950684"/>
              <a:gd name="connsiteX1785" fmla="*/ 5015007 w 6100546"/>
              <a:gd name="connsiteY1785" fmla="*/ 1152898 h 5950684"/>
              <a:gd name="connsiteX1786" fmla="*/ 4660366 w 6100546"/>
              <a:gd name="connsiteY1786" fmla="*/ 853527 h 5950684"/>
              <a:gd name="connsiteX1787" fmla="*/ 4775510 w 6100546"/>
              <a:gd name="connsiteY1787" fmla="*/ 918006 h 5950684"/>
              <a:gd name="connsiteX1788" fmla="*/ 4793932 w 6100546"/>
              <a:gd name="connsiteY1788" fmla="*/ 941035 h 5950684"/>
              <a:gd name="connsiteX1789" fmla="*/ 4909076 w 6100546"/>
              <a:gd name="connsiteY1789" fmla="*/ 1014726 h 5950684"/>
              <a:gd name="connsiteX1790" fmla="*/ 4881441 w 6100546"/>
              <a:gd name="connsiteY1790" fmla="*/ 973275 h 5950684"/>
              <a:gd name="connsiteX1791" fmla="*/ 4784721 w 6100546"/>
              <a:gd name="connsiteY1791" fmla="*/ 908795 h 5950684"/>
              <a:gd name="connsiteX1792" fmla="*/ 4766298 w 6100546"/>
              <a:gd name="connsiteY1792" fmla="*/ 885767 h 5950684"/>
              <a:gd name="connsiteX1793" fmla="*/ 4688002 w 6100546"/>
              <a:gd name="connsiteY1793" fmla="*/ 844315 h 5950684"/>
              <a:gd name="connsiteX1794" fmla="*/ 4614310 w 6100546"/>
              <a:gd name="connsiteY1794" fmla="*/ 789047 h 5950684"/>
              <a:gd name="connsiteX1795" fmla="*/ 4591281 w 6100546"/>
              <a:gd name="connsiteY1795" fmla="*/ 784440 h 5950684"/>
              <a:gd name="connsiteX1796" fmla="*/ 4559041 w 6100546"/>
              <a:gd name="connsiteY1796" fmla="*/ 756807 h 5950684"/>
              <a:gd name="connsiteX1797" fmla="*/ 4517589 w 6100546"/>
              <a:gd name="connsiteY1797" fmla="*/ 729172 h 5950684"/>
              <a:gd name="connsiteX1798" fmla="*/ 4462320 w 6100546"/>
              <a:gd name="connsiteY1798" fmla="*/ 719962 h 5950684"/>
              <a:gd name="connsiteX1799" fmla="*/ 4476137 w 6100546"/>
              <a:gd name="connsiteY1799" fmla="*/ 733778 h 5950684"/>
              <a:gd name="connsiteX1800" fmla="*/ 3094419 w 6100546"/>
              <a:gd name="connsiteY1800" fmla="*/ 356112 h 5950684"/>
              <a:gd name="connsiteX1801" fmla="*/ 3194685 w 6100546"/>
              <a:gd name="connsiteY1801" fmla="*/ 0 h 5950684"/>
              <a:gd name="connsiteX1802" fmla="*/ 3374449 w 6100546"/>
              <a:gd name="connsiteY1802" fmla="*/ 19122 h 5950684"/>
              <a:gd name="connsiteX1803" fmla="*/ 4745625 w 6100546"/>
              <a:gd name="connsiteY1803" fmla="*/ 523954 h 5950684"/>
              <a:gd name="connsiteX1804" fmla="*/ 5390097 w 6100546"/>
              <a:gd name="connsiteY1804" fmla="*/ 1124399 h 5950684"/>
              <a:gd name="connsiteX1805" fmla="*/ 5604284 w 6100546"/>
              <a:gd name="connsiteY1805" fmla="*/ 1394025 h 5950684"/>
              <a:gd name="connsiteX1806" fmla="*/ 5678867 w 6100546"/>
              <a:gd name="connsiteY1806" fmla="*/ 1539355 h 5950684"/>
              <a:gd name="connsiteX1807" fmla="*/ 5810821 w 6100546"/>
              <a:gd name="connsiteY1807" fmla="*/ 1820455 h 5950684"/>
              <a:gd name="connsiteX1808" fmla="*/ 5785960 w 6100546"/>
              <a:gd name="connsiteY1808" fmla="*/ 1688511 h 5950684"/>
              <a:gd name="connsiteX1809" fmla="*/ 5959987 w 6100546"/>
              <a:gd name="connsiteY1809" fmla="*/ 2107291 h 5950684"/>
              <a:gd name="connsiteX1810" fmla="*/ 5902615 w 6100546"/>
              <a:gd name="connsiteY1810" fmla="*/ 2063309 h 5950684"/>
              <a:gd name="connsiteX1811" fmla="*/ 5937038 w 6100546"/>
              <a:gd name="connsiteY1811" fmla="*/ 2193342 h 5950684"/>
              <a:gd name="connsiteX1812" fmla="*/ 5954249 w 6100546"/>
              <a:gd name="connsiteY1812" fmla="*/ 2199078 h 5950684"/>
              <a:gd name="connsiteX1813" fmla="*/ 6000147 w 6100546"/>
              <a:gd name="connsiteY1813" fmla="*/ 2223938 h 5950684"/>
              <a:gd name="connsiteX1814" fmla="*/ 6076641 w 6100546"/>
              <a:gd name="connsiteY1814" fmla="*/ 2558579 h 5950684"/>
              <a:gd name="connsiteX1815" fmla="*/ 6099590 w 6100546"/>
              <a:gd name="connsiteY1815" fmla="*/ 2847329 h 5950684"/>
              <a:gd name="connsiteX1816" fmla="*/ 6097678 w 6100546"/>
              <a:gd name="connsiteY1816" fmla="*/ 2870275 h 5950684"/>
              <a:gd name="connsiteX1817" fmla="*/ 6080467 w 6100546"/>
              <a:gd name="connsiteY1817" fmla="*/ 2893222 h 5950684"/>
              <a:gd name="connsiteX1818" fmla="*/ 6059431 w 6100546"/>
              <a:gd name="connsiteY1818" fmla="*/ 2872188 h 5950684"/>
              <a:gd name="connsiteX1819" fmla="*/ 6049869 w 6100546"/>
              <a:gd name="connsiteY1819" fmla="*/ 2791874 h 5950684"/>
              <a:gd name="connsiteX1820" fmla="*/ 6038394 w 6100546"/>
              <a:gd name="connsiteY1820" fmla="*/ 2763190 h 5950684"/>
              <a:gd name="connsiteX1821" fmla="*/ 6032657 w 6100546"/>
              <a:gd name="connsiteY1821" fmla="*/ 2860714 h 5950684"/>
              <a:gd name="connsiteX1822" fmla="*/ 6067080 w 6100546"/>
              <a:gd name="connsiteY1822" fmla="*/ 3340687 h 5950684"/>
              <a:gd name="connsiteX1823" fmla="*/ 5937038 w 6100546"/>
              <a:gd name="connsiteY1823" fmla="*/ 3920096 h 5950684"/>
              <a:gd name="connsiteX1824" fmla="*/ 5464680 w 6100546"/>
              <a:gd name="connsiteY1824" fmla="*/ 4824587 h 5950684"/>
              <a:gd name="connsiteX1825" fmla="*/ 4563949 w 6100546"/>
              <a:gd name="connsiteY1825" fmla="*/ 5570361 h 5950684"/>
              <a:gd name="connsiteX1826" fmla="*/ 4183385 w 6100546"/>
              <a:gd name="connsiteY1826" fmla="*/ 5752024 h 5950684"/>
              <a:gd name="connsiteX1827" fmla="*/ 3110540 w 6100546"/>
              <a:gd name="connsiteY1827" fmla="*/ 5948985 h 5950684"/>
              <a:gd name="connsiteX1828" fmla="*/ 2534914 w 6100546"/>
              <a:gd name="connsiteY1828" fmla="*/ 5910740 h 5950684"/>
              <a:gd name="connsiteX1829" fmla="*/ 2339851 w 6100546"/>
              <a:gd name="connsiteY1829" fmla="*/ 5878232 h 5950684"/>
              <a:gd name="connsiteX1830" fmla="*/ 2259531 w 6100546"/>
              <a:gd name="connsiteY1830" fmla="*/ 5851461 h 5950684"/>
              <a:gd name="connsiteX1831" fmla="*/ 2146701 w 6100546"/>
              <a:gd name="connsiteY1831" fmla="*/ 5830426 h 5950684"/>
              <a:gd name="connsiteX1832" fmla="*/ 2096979 w 6100546"/>
              <a:gd name="connsiteY1832" fmla="*/ 5805567 h 5950684"/>
              <a:gd name="connsiteX1833" fmla="*/ 2035784 w 6100546"/>
              <a:gd name="connsiteY1833" fmla="*/ 5767322 h 5950684"/>
              <a:gd name="connsiteX1834" fmla="*/ 1913390 w 6100546"/>
              <a:gd name="connsiteY1834" fmla="*/ 5730990 h 5950684"/>
              <a:gd name="connsiteX1835" fmla="*/ 1710678 w 6100546"/>
              <a:gd name="connsiteY1835" fmla="*/ 5623904 h 5950684"/>
              <a:gd name="connsiteX1836" fmla="*/ 1179037 w 6100546"/>
              <a:gd name="connsiteY1836" fmla="*/ 5243368 h 5950684"/>
              <a:gd name="connsiteX1837" fmla="*/ 876880 w 6100546"/>
              <a:gd name="connsiteY1837" fmla="*/ 4960356 h 5950684"/>
              <a:gd name="connsiteX1838" fmla="*/ 857756 w 6100546"/>
              <a:gd name="connsiteY1838" fmla="*/ 4937409 h 5950684"/>
              <a:gd name="connsiteX1839" fmla="*/ 863492 w 6100546"/>
              <a:gd name="connsiteY1839" fmla="*/ 4901077 h 5950684"/>
              <a:gd name="connsiteX1840" fmla="*/ 890267 w 6100546"/>
              <a:gd name="connsiteY1840" fmla="*/ 4912550 h 5950684"/>
              <a:gd name="connsiteX1841" fmla="*/ 1043257 w 6100546"/>
              <a:gd name="connsiteY1841" fmla="*/ 5067442 h 5950684"/>
              <a:gd name="connsiteX1842" fmla="*/ 1075769 w 6100546"/>
              <a:gd name="connsiteY1842" fmla="*/ 5086564 h 5950684"/>
              <a:gd name="connsiteX1843" fmla="*/ 1083416 w 6100546"/>
              <a:gd name="connsiteY1843" fmla="*/ 5086564 h 5950684"/>
              <a:gd name="connsiteX1844" fmla="*/ 1079592 w 6100546"/>
              <a:gd name="connsiteY1844" fmla="*/ 5080827 h 5950684"/>
              <a:gd name="connsiteX1845" fmla="*/ 808035 w 6100546"/>
              <a:gd name="connsiteY1845" fmla="*/ 4780605 h 5950684"/>
              <a:gd name="connsiteX1846" fmla="*/ 727714 w 6100546"/>
              <a:gd name="connsiteY1846" fmla="*/ 4683081 h 5950684"/>
              <a:gd name="connsiteX1847" fmla="*/ 699029 w 6100546"/>
              <a:gd name="connsiteY1847" fmla="*/ 4663959 h 5950684"/>
              <a:gd name="connsiteX1848" fmla="*/ 786998 w 6100546"/>
              <a:gd name="connsiteY1848" fmla="*/ 4851358 h 5950684"/>
              <a:gd name="connsiteX1849" fmla="*/ 341414 w 6100546"/>
              <a:gd name="connsiteY1849" fmla="*/ 4105584 h 5950684"/>
              <a:gd name="connsiteX1850" fmla="*/ 383486 w 6100546"/>
              <a:gd name="connsiteY1850" fmla="*/ 4153390 h 5950684"/>
              <a:gd name="connsiteX1851" fmla="*/ 417908 w 6100546"/>
              <a:gd name="connsiteY1851" fmla="*/ 4210757 h 5950684"/>
              <a:gd name="connsiteX1852" fmla="*/ 502054 w 6100546"/>
              <a:gd name="connsiteY1852" fmla="*/ 4365649 h 5950684"/>
              <a:gd name="connsiteX1853" fmla="*/ 513529 w 6100546"/>
              <a:gd name="connsiteY1853" fmla="*/ 4359912 h 5950684"/>
              <a:gd name="connsiteX1854" fmla="*/ 425558 w 6100546"/>
              <a:gd name="connsiteY1854" fmla="*/ 4205021 h 5950684"/>
              <a:gd name="connsiteX1855" fmla="*/ 213284 w 6100546"/>
              <a:gd name="connsiteY1855" fmla="*/ 3562506 h 5950684"/>
              <a:gd name="connsiteX1856" fmla="*/ 255357 w 6100546"/>
              <a:gd name="connsiteY1856" fmla="*/ 2193342 h 5950684"/>
              <a:gd name="connsiteX1857" fmla="*/ 329939 w 6100546"/>
              <a:gd name="connsiteY1857" fmla="*/ 1940925 h 5950684"/>
              <a:gd name="connsiteX1858" fmla="*/ 345237 w 6100546"/>
              <a:gd name="connsiteY1858" fmla="*/ 1921803 h 5950684"/>
              <a:gd name="connsiteX1859" fmla="*/ 350976 w 6100546"/>
              <a:gd name="connsiteY1859" fmla="*/ 1935188 h 5950684"/>
              <a:gd name="connsiteX1860" fmla="*/ 197985 w 6100546"/>
              <a:gd name="connsiteY1860" fmla="*/ 2765101 h 5950684"/>
              <a:gd name="connsiteX1861" fmla="*/ 205635 w 6100546"/>
              <a:gd name="connsiteY1861" fmla="*/ 3206829 h 5950684"/>
              <a:gd name="connsiteX1862" fmla="*/ 207547 w 6100546"/>
              <a:gd name="connsiteY1862" fmla="*/ 3260373 h 5950684"/>
              <a:gd name="connsiteX1863" fmla="*/ 219021 w 6100546"/>
              <a:gd name="connsiteY1863" fmla="*/ 3283319 h 5950684"/>
              <a:gd name="connsiteX1864" fmla="*/ 234319 w 6100546"/>
              <a:gd name="connsiteY1864" fmla="*/ 3258461 h 5950684"/>
              <a:gd name="connsiteX1865" fmla="*/ 219021 w 6100546"/>
              <a:gd name="connsiteY1865" fmla="*/ 3050026 h 5950684"/>
              <a:gd name="connsiteX1866" fmla="*/ 656957 w 6100546"/>
              <a:gd name="connsiteY1866" fmla="*/ 1455216 h 5950684"/>
              <a:gd name="connsiteX1867" fmla="*/ 664606 w 6100546"/>
              <a:gd name="connsiteY1867" fmla="*/ 1443743 h 5950684"/>
              <a:gd name="connsiteX1868" fmla="*/ 677992 w 6100546"/>
              <a:gd name="connsiteY1868" fmla="*/ 1439918 h 5950684"/>
              <a:gd name="connsiteX1869" fmla="*/ 628271 w 6100546"/>
              <a:gd name="connsiteY1869" fmla="*/ 1541267 h 5950684"/>
              <a:gd name="connsiteX1870" fmla="*/ 320376 w 6100546"/>
              <a:gd name="connsiteY1870" fmla="*/ 2319550 h 5950684"/>
              <a:gd name="connsiteX1871" fmla="*/ 306992 w 6100546"/>
              <a:gd name="connsiteY1871" fmla="*/ 2413250 h 5950684"/>
              <a:gd name="connsiteX1872" fmla="*/ 314640 w 6100546"/>
              <a:gd name="connsiteY1872" fmla="*/ 2434283 h 5950684"/>
              <a:gd name="connsiteX1873" fmla="*/ 335676 w 6100546"/>
              <a:gd name="connsiteY1873" fmla="*/ 2420899 h 5950684"/>
              <a:gd name="connsiteX1874" fmla="*/ 356712 w 6100546"/>
              <a:gd name="connsiteY1874" fmla="*/ 2392215 h 5950684"/>
              <a:gd name="connsiteX1875" fmla="*/ 350263 w 6100546"/>
              <a:gd name="connsiteY1875" fmla="*/ 2447349 h 5950684"/>
              <a:gd name="connsiteX1876" fmla="*/ 364870 w 6100546"/>
              <a:gd name="connsiteY1876" fmla="*/ 2370176 h 5950684"/>
              <a:gd name="connsiteX1877" fmla="*/ 541943 w 6100546"/>
              <a:gd name="connsiteY1877" fmla="*/ 1882854 h 5950684"/>
              <a:gd name="connsiteX1878" fmla="*/ 564586 w 6100546"/>
              <a:gd name="connsiteY1878" fmla="*/ 1841828 h 5950684"/>
              <a:gd name="connsiteX1879" fmla="*/ 591636 w 6100546"/>
              <a:gd name="connsiteY1879" fmla="*/ 1777608 h 5950684"/>
              <a:gd name="connsiteX1880" fmla="*/ 712415 w 6100546"/>
              <a:gd name="connsiteY1880" fmla="*/ 1552740 h 5950684"/>
              <a:gd name="connsiteX1881" fmla="*/ 727714 w 6100546"/>
              <a:gd name="connsiteY1881" fmla="*/ 1541267 h 5950684"/>
              <a:gd name="connsiteX1882" fmla="*/ 682530 w 6100546"/>
              <a:gd name="connsiteY1882" fmla="*/ 1633942 h 5950684"/>
              <a:gd name="connsiteX1883" fmla="*/ 815288 w 6100546"/>
              <a:gd name="connsiteY1883" fmla="*/ 1442050 h 5950684"/>
              <a:gd name="connsiteX1884" fmla="*/ 1054385 w 6100546"/>
              <a:gd name="connsiteY1884" fmla="*/ 1157035 h 5950684"/>
              <a:gd name="connsiteX1885" fmla="*/ 1843678 w 6100546"/>
              <a:gd name="connsiteY1885" fmla="*/ 606577 h 5950684"/>
              <a:gd name="connsiteX1886" fmla="*/ 1922812 w 6100546"/>
              <a:gd name="connsiteY1886" fmla="*/ 569857 h 5950684"/>
              <a:gd name="connsiteX1887" fmla="*/ 1943510 w 6100546"/>
              <a:gd name="connsiteY1887" fmla="*/ 554072 h 5950684"/>
              <a:gd name="connsiteX1888" fmla="*/ 1974586 w 6100546"/>
              <a:gd name="connsiteY1888" fmla="*/ 541165 h 5950684"/>
              <a:gd name="connsiteX1889" fmla="*/ 2253196 w 6100546"/>
              <a:gd name="connsiteY1889" fmla="*/ 444895 h 5950684"/>
              <a:gd name="connsiteX1890" fmla="*/ 2279666 w 6100546"/>
              <a:gd name="connsiteY1890" fmla="*/ 439914 h 5950684"/>
              <a:gd name="connsiteX1891" fmla="*/ 2319798 w 6100546"/>
              <a:gd name="connsiteY1891" fmla="*/ 426779 h 5950684"/>
              <a:gd name="connsiteX1892" fmla="*/ 2345463 w 6100546"/>
              <a:gd name="connsiteY1892" fmla="*/ 419889 h 5950684"/>
              <a:gd name="connsiteX1893" fmla="*/ 2342301 w 6100546"/>
              <a:gd name="connsiteY1893" fmla="*/ 416361 h 5950684"/>
              <a:gd name="connsiteX1894" fmla="*/ 2307340 w 6100546"/>
              <a:gd name="connsiteY1894" fmla="*/ 401571 h 5950684"/>
              <a:gd name="connsiteX1895" fmla="*/ 2437382 w 6100546"/>
              <a:gd name="connsiteY1895" fmla="*/ 363326 h 5950684"/>
              <a:gd name="connsiteX1896" fmla="*/ 3353412 w 6100546"/>
              <a:gd name="connsiteY1896" fmla="*/ 315520 h 5950684"/>
              <a:gd name="connsiteX1897" fmla="*/ 3980673 w 6100546"/>
              <a:gd name="connsiteY1897" fmla="*/ 476148 h 5950684"/>
              <a:gd name="connsiteX1898" fmla="*/ 4160437 w 6100546"/>
              <a:gd name="connsiteY1898" fmla="*/ 550726 h 5950684"/>
              <a:gd name="connsiteX1899" fmla="*/ 4204422 w 6100546"/>
              <a:gd name="connsiteY1899" fmla="*/ 535427 h 5950684"/>
              <a:gd name="connsiteX1900" fmla="*/ 4171911 w 6100546"/>
              <a:gd name="connsiteY1900" fmla="*/ 504832 h 5950684"/>
              <a:gd name="connsiteX1901" fmla="*/ 4116452 w 6100546"/>
              <a:gd name="connsiteY1901" fmla="*/ 468499 h 5950684"/>
              <a:gd name="connsiteX1902" fmla="*/ 4441557 w 6100546"/>
              <a:gd name="connsiteY1902" fmla="*/ 585145 h 5950684"/>
              <a:gd name="connsiteX1903" fmla="*/ 4619408 w 6100546"/>
              <a:gd name="connsiteY1903" fmla="*/ 688407 h 5950684"/>
              <a:gd name="connsiteX1904" fmla="*/ 4451119 w 6100546"/>
              <a:gd name="connsiteY1904" fmla="*/ 577496 h 5950684"/>
              <a:gd name="connsiteX1905" fmla="*/ 4192947 w 6100546"/>
              <a:gd name="connsiteY1905" fmla="*/ 455114 h 5950684"/>
              <a:gd name="connsiteX1906" fmla="*/ 3437557 w 6100546"/>
              <a:gd name="connsiteY1906" fmla="*/ 242855 h 5950684"/>
              <a:gd name="connsiteX1907" fmla="*/ 3336201 w 6100546"/>
              <a:gd name="connsiteY1907" fmla="*/ 235206 h 5950684"/>
              <a:gd name="connsiteX1908" fmla="*/ 3364887 w 6100546"/>
              <a:gd name="connsiteY1908" fmla="*/ 254328 h 5950684"/>
              <a:gd name="connsiteX1909" fmla="*/ 4011271 w 6100546"/>
              <a:gd name="connsiteY1909" fmla="*/ 414957 h 5950684"/>
              <a:gd name="connsiteX1910" fmla="*/ 4039957 w 6100546"/>
              <a:gd name="connsiteY1910" fmla="*/ 435991 h 5950684"/>
              <a:gd name="connsiteX1911" fmla="*/ 3999798 w 6100546"/>
              <a:gd name="connsiteY1911" fmla="*/ 443640 h 5950684"/>
              <a:gd name="connsiteX1912" fmla="*/ 3797085 w 6100546"/>
              <a:gd name="connsiteY1912" fmla="*/ 372886 h 5950684"/>
              <a:gd name="connsiteX1913" fmla="*/ 2867668 w 6100546"/>
              <a:gd name="connsiteY1913" fmla="*/ 271538 h 5950684"/>
              <a:gd name="connsiteX1914" fmla="*/ 2150525 w 6100546"/>
              <a:gd name="connsiteY1914" fmla="*/ 420693 h 5950684"/>
              <a:gd name="connsiteX1915" fmla="*/ 2003272 w 6100546"/>
              <a:gd name="connsiteY1915" fmla="*/ 458938 h 5950684"/>
              <a:gd name="connsiteX1916" fmla="*/ 3127752 w 6100546"/>
              <a:gd name="connsiteY1916" fmla="*/ 227557 h 5950684"/>
              <a:gd name="connsiteX1917" fmla="*/ 3066554 w 6100546"/>
              <a:gd name="connsiteY1917" fmla="*/ 198873 h 5950684"/>
              <a:gd name="connsiteX1918" fmla="*/ 3252056 w 6100546"/>
              <a:gd name="connsiteY1918" fmla="*/ 204609 h 5950684"/>
              <a:gd name="connsiteX1919" fmla="*/ 3512140 w 6100546"/>
              <a:gd name="connsiteY1919" fmla="*/ 233294 h 5950684"/>
              <a:gd name="connsiteX1920" fmla="*/ 3533176 w 6100546"/>
              <a:gd name="connsiteY1920" fmla="*/ 229469 h 5950684"/>
              <a:gd name="connsiteX1921" fmla="*/ 3515965 w 6100546"/>
              <a:gd name="connsiteY1921" fmla="*/ 216083 h 5950684"/>
              <a:gd name="connsiteX1922" fmla="*/ 3194685 w 6100546"/>
              <a:gd name="connsiteY1922" fmla="*/ 175926 h 5950684"/>
              <a:gd name="connsiteX1923" fmla="*/ 3116277 w 6100546"/>
              <a:gd name="connsiteY1923" fmla="*/ 162541 h 5950684"/>
              <a:gd name="connsiteX1924" fmla="*/ 2785435 w 6100546"/>
              <a:gd name="connsiteY1924" fmla="*/ 177838 h 5950684"/>
              <a:gd name="connsiteX1925" fmla="*/ 2062556 w 6100546"/>
              <a:gd name="connsiteY1925" fmla="*/ 332730 h 5950684"/>
              <a:gd name="connsiteX1926" fmla="*/ 1639921 w 6100546"/>
              <a:gd name="connsiteY1926" fmla="*/ 520130 h 5950684"/>
              <a:gd name="connsiteX1927" fmla="*/ 1597847 w 6100546"/>
              <a:gd name="connsiteY1927" fmla="*/ 537339 h 5950684"/>
              <a:gd name="connsiteX1928" fmla="*/ 1649482 w 6100546"/>
              <a:gd name="connsiteY1928" fmla="*/ 476148 h 5950684"/>
              <a:gd name="connsiteX1929" fmla="*/ 1997535 w 6100546"/>
              <a:gd name="connsiteY1929" fmla="*/ 321257 h 5950684"/>
              <a:gd name="connsiteX1930" fmla="*/ 3177473 w 6100546"/>
              <a:gd name="connsiteY1930" fmla="*/ 133856 h 5950684"/>
              <a:gd name="connsiteX1931" fmla="*/ 3670868 w 6100546"/>
              <a:gd name="connsiteY1931" fmla="*/ 216083 h 5950684"/>
              <a:gd name="connsiteX1932" fmla="*/ 4267530 w 6100546"/>
              <a:gd name="connsiteY1932" fmla="*/ 418781 h 5950684"/>
              <a:gd name="connsiteX1933" fmla="*/ 4301953 w 6100546"/>
              <a:gd name="connsiteY1933" fmla="*/ 458938 h 5950684"/>
              <a:gd name="connsiteX1934" fmla="*/ 4315340 w 6100546"/>
              <a:gd name="connsiteY1934" fmla="*/ 474236 h 5950684"/>
              <a:gd name="connsiteX1935" fmla="*/ 4651919 w 6100546"/>
              <a:gd name="connsiteY1935" fmla="*/ 663548 h 5950684"/>
              <a:gd name="connsiteX1936" fmla="*/ 4663393 w 6100546"/>
              <a:gd name="connsiteY1936" fmla="*/ 665460 h 5950684"/>
              <a:gd name="connsiteX1937" fmla="*/ 4642357 w 6100546"/>
              <a:gd name="connsiteY1937" fmla="*/ 610005 h 5950684"/>
              <a:gd name="connsiteX1938" fmla="*/ 4124102 w 6100546"/>
              <a:gd name="connsiteY1938" fmla="*/ 311696 h 5950684"/>
              <a:gd name="connsiteX1939" fmla="*/ 3183211 w 6100546"/>
              <a:gd name="connsiteY1939" fmla="*/ 103261 h 5950684"/>
              <a:gd name="connsiteX1940" fmla="*/ 2634357 w 6100546"/>
              <a:gd name="connsiteY1940" fmla="*/ 124296 h 5950684"/>
              <a:gd name="connsiteX1941" fmla="*/ 2420171 w 6100546"/>
              <a:gd name="connsiteY1941" fmla="*/ 128119 h 5950684"/>
              <a:gd name="connsiteX1942" fmla="*/ 3120102 w 6100546"/>
              <a:gd name="connsiteY1942" fmla="*/ 61192 h 5950684"/>
              <a:gd name="connsiteX1943" fmla="*/ 3818121 w 6100546"/>
              <a:gd name="connsiteY1943" fmla="*/ 154892 h 5950684"/>
              <a:gd name="connsiteX1944" fmla="*/ 3192772 w 6100546"/>
              <a:gd name="connsiteY1944" fmla="*/ 9561 h 5950684"/>
              <a:gd name="connsiteX1945" fmla="*/ 3194685 w 6100546"/>
              <a:gd name="connsiteY1945" fmla="*/ 0 h 5950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 ang="0">
                <a:pos x="connsiteX1072" y="connsiteY1072"/>
              </a:cxn>
              <a:cxn ang="0">
                <a:pos x="connsiteX1073" y="connsiteY1073"/>
              </a:cxn>
              <a:cxn ang="0">
                <a:pos x="connsiteX1074" y="connsiteY1074"/>
              </a:cxn>
              <a:cxn ang="0">
                <a:pos x="connsiteX1075" y="connsiteY1075"/>
              </a:cxn>
              <a:cxn ang="0">
                <a:pos x="connsiteX1076" y="connsiteY1076"/>
              </a:cxn>
              <a:cxn ang="0">
                <a:pos x="connsiteX1077" y="connsiteY1077"/>
              </a:cxn>
              <a:cxn ang="0">
                <a:pos x="connsiteX1078" y="connsiteY1078"/>
              </a:cxn>
              <a:cxn ang="0">
                <a:pos x="connsiteX1079" y="connsiteY1079"/>
              </a:cxn>
              <a:cxn ang="0">
                <a:pos x="connsiteX1080" y="connsiteY1080"/>
              </a:cxn>
              <a:cxn ang="0">
                <a:pos x="connsiteX1081" y="connsiteY1081"/>
              </a:cxn>
              <a:cxn ang="0">
                <a:pos x="connsiteX1082" y="connsiteY1082"/>
              </a:cxn>
              <a:cxn ang="0">
                <a:pos x="connsiteX1083" y="connsiteY1083"/>
              </a:cxn>
              <a:cxn ang="0">
                <a:pos x="connsiteX1084" y="connsiteY1084"/>
              </a:cxn>
              <a:cxn ang="0">
                <a:pos x="connsiteX1085" y="connsiteY1085"/>
              </a:cxn>
              <a:cxn ang="0">
                <a:pos x="connsiteX1086" y="connsiteY1086"/>
              </a:cxn>
              <a:cxn ang="0">
                <a:pos x="connsiteX1087" y="connsiteY1087"/>
              </a:cxn>
              <a:cxn ang="0">
                <a:pos x="connsiteX1088" y="connsiteY1088"/>
              </a:cxn>
              <a:cxn ang="0">
                <a:pos x="connsiteX1089" y="connsiteY1089"/>
              </a:cxn>
              <a:cxn ang="0">
                <a:pos x="connsiteX1090" y="connsiteY1090"/>
              </a:cxn>
              <a:cxn ang="0">
                <a:pos x="connsiteX1091" y="connsiteY1091"/>
              </a:cxn>
              <a:cxn ang="0">
                <a:pos x="connsiteX1092" y="connsiteY1092"/>
              </a:cxn>
              <a:cxn ang="0">
                <a:pos x="connsiteX1093" y="connsiteY1093"/>
              </a:cxn>
              <a:cxn ang="0">
                <a:pos x="connsiteX1094" y="connsiteY1094"/>
              </a:cxn>
              <a:cxn ang="0">
                <a:pos x="connsiteX1095" y="connsiteY1095"/>
              </a:cxn>
              <a:cxn ang="0">
                <a:pos x="connsiteX1096" y="connsiteY1096"/>
              </a:cxn>
              <a:cxn ang="0">
                <a:pos x="connsiteX1097" y="connsiteY1097"/>
              </a:cxn>
              <a:cxn ang="0">
                <a:pos x="connsiteX1098" y="connsiteY1098"/>
              </a:cxn>
              <a:cxn ang="0">
                <a:pos x="connsiteX1099" y="connsiteY1099"/>
              </a:cxn>
              <a:cxn ang="0">
                <a:pos x="connsiteX1100" y="connsiteY1100"/>
              </a:cxn>
              <a:cxn ang="0">
                <a:pos x="connsiteX1101" y="connsiteY1101"/>
              </a:cxn>
              <a:cxn ang="0">
                <a:pos x="connsiteX1102" y="connsiteY1102"/>
              </a:cxn>
              <a:cxn ang="0">
                <a:pos x="connsiteX1103" y="connsiteY1103"/>
              </a:cxn>
              <a:cxn ang="0">
                <a:pos x="connsiteX1104" y="connsiteY1104"/>
              </a:cxn>
              <a:cxn ang="0">
                <a:pos x="connsiteX1105" y="connsiteY1105"/>
              </a:cxn>
              <a:cxn ang="0">
                <a:pos x="connsiteX1106" y="connsiteY1106"/>
              </a:cxn>
              <a:cxn ang="0">
                <a:pos x="connsiteX1107" y="connsiteY1107"/>
              </a:cxn>
              <a:cxn ang="0">
                <a:pos x="connsiteX1108" y="connsiteY1108"/>
              </a:cxn>
              <a:cxn ang="0">
                <a:pos x="connsiteX1109" y="connsiteY1109"/>
              </a:cxn>
              <a:cxn ang="0">
                <a:pos x="connsiteX1110" y="connsiteY1110"/>
              </a:cxn>
              <a:cxn ang="0">
                <a:pos x="connsiteX1111" y="connsiteY1111"/>
              </a:cxn>
              <a:cxn ang="0">
                <a:pos x="connsiteX1112" y="connsiteY1112"/>
              </a:cxn>
              <a:cxn ang="0">
                <a:pos x="connsiteX1113" y="connsiteY1113"/>
              </a:cxn>
              <a:cxn ang="0">
                <a:pos x="connsiteX1114" y="connsiteY1114"/>
              </a:cxn>
              <a:cxn ang="0">
                <a:pos x="connsiteX1115" y="connsiteY1115"/>
              </a:cxn>
              <a:cxn ang="0">
                <a:pos x="connsiteX1116" y="connsiteY1116"/>
              </a:cxn>
              <a:cxn ang="0">
                <a:pos x="connsiteX1117" y="connsiteY1117"/>
              </a:cxn>
              <a:cxn ang="0">
                <a:pos x="connsiteX1118" y="connsiteY1118"/>
              </a:cxn>
              <a:cxn ang="0">
                <a:pos x="connsiteX1119" y="connsiteY1119"/>
              </a:cxn>
              <a:cxn ang="0">
                <a:pos x="connsiteX1120" y="connsiteY1120"/>
              </a:cxn>
              <a:cxn ang="0">
                <a:pos x="connsiteX1121" y="connsiteY1121"/>
              </a:cxn>
              <a:cxn ang="0">
                <a:pos x="connsiteX1122" y="connsiteY1122"/>
              </a:cxn>
              <a:cxn ang="0">
                <a:pos x="connsiteX1123" y="connsiteY1123"/>
              </a:cxn>
              <a:cxn ang="0">
                <a:pos x="connsiteX1124" y="connsiteY1124"/>
              </a:cxn>
              <a:cxn ang="0">
                <a:pos x="connsiteX1125" y="connsiteY1125"/>
              </a:cxn>
              <a:cxn ang="0">
                <a:pos x="connsiteX1126" y="connsiteY1126"/>
              </a:cxn>
              <a:cxn ang="0">
                <a:pos x="connsiteX1127" y="connsiteY1127"/>
              </a:cxn>
              <a:cxn ang="0">
                <a:pos x="connsiteX1128" y="connsiteY1128"/>
              </a:cxn>
              <a:cxn ang="0">
                <a:pos x="connsiteX1129" y="connsiteY1129"/>
              </a:cxn>
              <a:cxn ang="0">
                <a:pos x="connsiteX1130" y="connsiteY1130"/>
              </a:cxn>
              <a:cxn ang="0">
                <a:pos x="connsiteX1131" y="connsiteY1131"/>
              </a:cxn>
              <a:cxn ang="0">
                <a:pos x="connsiteX1132" y="connsiteY1132"/>
              </a:cxn>
              <a:cxn ang="0">
                <a:pos x="connsiteX1133" y="connsiteY1133"/>
              </a:cxn>
              <a:cxn ang="0">
                <a:pos x="connsiteX1134" y="connsiteY1134"/>
              </a:cxn>
              <a:cxn ang="0">
                <a:pos x="connsiteX1135" y="connsiteY1135"/>
              </a:cxn>
              <a:cxn ang="0">
                <a:pos x="connsiteX1136" y="connsiteY1136"/>
              </a:cxn>
              <a:cxn ang="0">
                <a:pos x="connsiteX1137" y="connsiteY1137"/>
              </a:cxn>
              <a:cxn ang="0">
                <a:pos x="connsiteX1138" y="connsiteY1138"/>
              </a:cxn>
              <a:cxn ang="0">
                <a:pos x="connsiteX1139" y="connsiteY1139"/>
              </a:cxn>
              <a:cxn ang="0">
                <a:pos x="connsiteX1140" y="connsiteY1140"/>
              </a:cxn>
              <a:cxn ang="0">
                <a:pos x="connsiteX1141" y="connsiteY1141"/>
              </a:cxn>
              <a:cxn ang="0">
                <a:pos x="connsiteX1142" y="connsiteY1142"/>
              </a:cxn>
              <a:cxn ang="0">
                <a:pos x="connsiteX1143" y="connsiteY1143"/>
              </a:cxn>
              <a:cxn ang="0">
                <a:pos x="connsiteX1144" y="connsiteY1144"/>
              </a:cxn>
              <a:cxn ang="0">
                <a:pos x="connsiteX1145" y="connsiteY1145"/>
              </a:cxn>
              <a:cxn ang="0">
                <a:pos x="connsiteX1146" y="connsiteY1146"/>
              </a:cxn>
              <a:cxn ang="0">
                <a:pos x="connsiteX1147" y="connsiteY1147"/>
              </a:cxn>
              <a:cxn ang="0">
                <a:pos x="connsiteX1148" y="connsiteY1148"/>
              </a:cxn>
              <a:cxn ang="0">
                <a:pos x="connsiteX1149" y="connsiteY1149"/>
              </a:cxn>
              <a:cxn ang="0">
                <a:pos x="connsiteX1150" y="connsiteY1150"/>
              </a:cxn>
              <a:cxn ang="0">
                <a:pos x="connsiteX1151" y="connsiteY1151"/>
              </a:cxn>
              <a:cxn ang="0">
                <a:pos x="connsiteX1152" y="connsiteY1152"/>
              </a:cxn>
              <a:cxn ang="0">
                <a:pos x="connsiteX1153" y="connsiteY1153"/>
              </a:cxn>
              <a:cxn ang="0">
                <a:pos x="connsiteX1154" y="connsiteY1154"/>
              </a:cxn>
              <a:cxn ang="0">
                <a:pos x="connsiteX1155" y="connsiteY1155"/>
              </a:cxn>
              <a:cxn ang="0">
                <a:pos x="connsiteX1156" y="connsiteY1156"/>
              </a:cxn>
              <a:cxn ang="0">
                <a:pos x="connsiteX1157" y="connsiteY1157"/>
              </a:cxn>
              <a:cxn ang="0">
                <a:pos x="connsiteX1158" y="connsiteY1158"/>
              </a:cxn>
              <a:cxn ang="0">
                <a:pos x="connsiteX1159" y="connsiteY1159"/>
              </a:cxn>
              <a:cxn ang="0">
                <a:pos x="connsiteX1160" y="connsiteY1160"/>
              </a:cxn>
              <a:cxn ang="0">
                <a:pos x="connsiteX1161" y="connsiteY1161"/>
              </a:cxn>
              <a:cxn ang="0">
                <a:pos x="connsiteX1162" y="connsiteY1162"/>
              </a:cxn>
              <a:cxn ang="0">
                <a:pos x="connsiteX1163" y="connsiteY1163"/>
              </a:cxn>
              <a:cxn ang="0">
                <a:pos x="connsiteX1164" y="connsiteY1164"/>
              </a:cxn>
              <a:cxn ang="0">
                <a:pos x="connsiteX1165" y="connsiteY1165"/>
              </a:cxn>
              <a:cxn ang="0">
                <a:pos x="connsiteX1166" y="connsiteY1166"/>
              </a:cxn>
              <a:cxn ang="0">
                <a:pos x="connsiteX1167" y="connsiteY1167"/>
              </a:cxn>
              <a:cxn ang="0">
                <a:pos x="connsiteX1168" y="connsiteY1168"/>
              </a:cxn>
              <a:cxn ang="0">
                <a:pos x="connsiteX1169" y="connsiteY1169"/>
              </a:cxn>
              <a:cxn ang="0">
                <a:pos x="connsiteX1170" y="connsiteY1170"/>
              </a:cxn>
              <a:cxn ang="0">
                <a:pos x="connsiteX1171" y="connsiteY1171"/>
              </a:cxn>
              <a:cxn ang="0">
                <a:pos x="connsiteX1172" y="connsiteY1172"/>
              </a:cxn>
              <a:cxn ang="0">
                <a:pos x="connsiteX1173" y="connsiteY1173"/>
              </a:cxn>
              <a:cxn ang="0">
                <a:pos x="connsiteX1174" y="connsiteY1174"/>
              </a:cxn>
              <a:cxn ang="0">
                <a:pos x="connsiteX1175" y="connsiteY1175"/>
              </a:cxn>
              <a:cxn ang="0">
                <a:pos x="connsiteX1176" y="connsiteY1176"/>
              </a:cxn>
              <a:cxn ang="0">
                <a:pos x="connsiteX1177" y="connsiteY1177"/>
              </a:cxn>
              <a:cxn ang="0">
                <a:pos x="connsiteX1178" y="connsiteY1178"/>
              </a:cxn>
              <a:cxn ang="0">
                <a:pos x="connsiteX1179" y="connsiteY1179"/>
              </a:cxn>
              <a:cxn ang="0">
                <a:pos x="connsiteX1180" y="connsiteY1180"/>
              </a:cxn>
              <a:cxn ang="0">
                <a:pos x="connsiteX1181" y="connsiteY1181"/>
              </a:cxn>
              <a:cxn ang="0">
                <a:pos x="connsiteX1182" y="connsiteY1182"/>
              </a:cxn>
              <a:cxn ang="0">
                <a:pos x="connsiteX1183" y="connsiteY1183"/>
              </a:cxn>
              <a:cxn ang="0">
                <a:pos x="connsiteX1184" y="connsiteY1184"/>
              </a:cxn>
              <a:cxn ang="0">
                <a:pos x="connsiteX1185" y="connsiteY1185"/>
              </a:cxn>
              <a:cxn ang="0">
                <a:pos x="connsiteX1186" y="connsiteY1186"/>
              </a:cxn>
              <a:cxn ang="0">
                <a:pos x="connsiteX1187" y="connsiteY1187"/>
              </a:cxn>
              <a:cxn ang="0">
                <a:pos x="connsiteX1188" y="connsiteY1188"/>
              </a:cxn>
              <a:cxn ang="0">
                <a:pos x="connsiteX1189" y="connsiteY1189"/>
              </a:cxn>
              <a:cxn ang="0">
                <a:pos x="connsiteX1190" y="connsiteY1190"/>
              </a:cxn>
              <a:cxn ang="0">
                <a:pos x="connsiteX1191" y="connsiteY1191"/>
              </a:cxn>
              <a:cxn ang="0">
                <a:pos x="connsiteX1192" y="connsiteY1192"/>
              </a:cxn>
              <a:cxn ang="0">
                <a:pos x="connsiteX1193" y="connsiteY1193"/>
              </a:cxn>
              <a:cxn ang="0">
                <a:pos x="connsiteX1194" y="connsiteY1194"/>
              </a:cxn>
              <a:cxn ang="0">
                <a:pos x="connsiteX1195" y="connsiteY1195"/>
              </a:cxn>
              <a:cxn ang="0">
                <a:pos x="connsiteX1196" y="connsiteY1196"/>
              </a:cxn>
              <a:cxn ang="0">
                <a:pos x="connsiteX1197" y="connsiteY1197"/>
              </a:cxn>
              <a:cxn ang="0">
                <a:pos x="connsiteX1198" y="connsiteY1198"/>
              </a:cxn>
              <a:cxn ang="0">
                <a:pos x="connsiteX1199" y="connsiteY1199"/>
              </a:cxn>
              <a:cxn ang="0">
                <a:pos x="connsiteX1200" y="connsiteY1200"/>
              </a:cxn>
              <a:cxn ang="0">
                <a:pos x="connsiteX1201" y="connsiteY1201"/>
              </a:cxn>
              <a:cxn ang="0">
                <a:pos x="connsiteX1202" y="connsiteY1202"/>
              </a:cxn>
              <a:cxn ang="0">
                <a:pos x="connsiteX1203" y="connsiteY1203"/>
              </a:cxn>
              <a:cxn ang="0">
                <a:pos x="connsiteX1204" y="connsiteY1204"/>
              </a:cxn>
              <a:cxn ang="0">
                <a:pos x="connsiteX1205" y="connsiteY1205"/>
              </a:cxn>
              <a:cxn ang="0">
                <a:pos x="connsiteX1206" y="connsiteY1206"/>
              </a:cxn>
              <a:cxn ang="0">
                <a:pos x="connsiteX1207" y="connsiteY1207"/>
              </a:cxn>
              <a:cxn ang="0">
                <a:pos x="connsiteX1208" y="connsiteY1208"/>
              </a:cxn>
              <a:cxn ang="0">
                <a:pos x="connsiteX1209" y="connsiteY1209"/>
              </a:cxn>
              <a:cxn ang="0">
                <a:pos x="connsiteX1210" y="connsiteY1210"/>
              </a:cxn>
              <a:cxn ang="0">
                <a:pos x="connsiteX1211" y="connsiteY1211"/>
              </a:cxn>
              <a:cxn ang="0">
                <a:pos x="connsiteX1212" y="connsiteY1212"/>
              </a:cxn>
              <a:cxn ang="0">
                <a:pos x="connsiteX1213" y="connsiteY1213"/>
              </a:cxn>
              <a:cxn ang="0">
                <a:pos x="connsiteX1214" y="connsiteY1214"/>
              </a:cxn>
              <a:cxn ang="0">
                <a:pos x="connsiteX1215" y="connsiteY1215"/>
              </a:cxn>
              <a:cxn ang="0">
                <a:pos x="connsiteX1216" y="connsiteY1216"/>
              </a:cxn>
              <a:cxn ang="0">
                <a:pos x="connsiteX1217" y="connsiteY1217"/>
              </a:cxn>
              <a:cxn ang="0">
                <a:pos x="connsiteX1218" y="connsiteY1218"/>
              </a:cxn>
              <a:cxn ang="0">
                <a:pos x="connsiteX1219" y="connsiteY1219"/>
              </a:cxn>
              <a:cxn ang="0">
                <a:pos x="connsiteX1220" y="connsiteY1220"/>
              </a:cxn>
              <a:cxn ang="0">
                <a:pos x="connsiteX1221" y="connsiteY1221"/>
              </a:cxn>
              <a:cxn ang="0">
                <a:pos x="connsiteX1222" y="connsiteY1222"/>
              </a:cxn>
              <a:cxn ang="0">
                <a:pos x="connsiteX1223" y="connsiteY1223"/>
              </a:cxn>
              <a:cxn ang="0">
                <a:pos x="connsiteX1224" y="connsiteY1224"/>
              </a:cxn>
              <a:cxn ang="0">
                <a:pos x="connsiteX1225" y="connsiteY1225"/>
              </a:cxn>
              <a:cxn ang="0">
                <a:pos x="connsiteX1226" y="connsiteY1226"/>
              </a:cxn>
              <a:cxn ang="0">
                <a:pos x="connsiteX1227" y="connsiteY1227"/>
              </a:cxn>
              <a:cxn ang="0">
                <a:pos x="connsiteX1228" y="connsiteY1228"/>
              </a:cxn>
              <a:cxn ang="0">
                <a:pos x="connsiteX1229" y="connsiteY1229"/>
              </a:cxn>
              <a:cxn ang="0">
                <a:pos x="connsiteX1230" y="connsiteY1230"/>
              </a:cxn>
              <a:cxn ang="0">
                <a:pos x="connsiteX1231" y="connsiteY1231"/>
              </a:cxn>
              <a:cxn ang="0">
                <a:pos x="connsiteX1232" y="connsiteY1232"/>
              </a:cxn>
              <a:cxn ang="0">
                <a:pos x="connsiteX1233" y="connsiteY1233"/>
              </a:cxn>
              <a:cxn ang="0">
                <a:pos x="connsiteX1234" y="connsiteY1234"/>
              </a:cxn>
              <a:cxn ang="0">
                <a:pos x="connsiteX1235" y="connsiteY1235"/>
              </a:cxn>
              <a:cxn ang="0">
                <a:pos x="connsiteX1236" y="connsiteY1236"/>
              </a:cxn>
              <a:cxn ang="0">
                <a:pos x="connsiteX1237" y="connsiteY1237"/>
              </a:cxn>
              <a:cxn ang="0">
                <a:pos x="connsiteX1238" y="connsiteY1238"/>
              </a:cxn>
              <a:cxn ang="0">
                <a:pos x="connsiteX1239" y="connsiteY1239"/>
              </a:cxn>
              <a:cxn ang="0">
                <a:pos x="connsiteX1240" y="connsiteY1240"/>
              </a:cxn>
              <a:cxn ang="0">
                <a:pos x="connsiteX1241" y="connsiteY1241"/>
              </a:cxn>
              <a:cxn ang="0">
                <a:pos x="connsiteX1242" y="connsiteY1242"/>
              </a:cxn>
              <a:cxn ang="0">
                <a:pos x="connsiteX1243" y="connsiteY1243"/>
              </a:cxn>
              <a:cxn ang="0">
                <a:pos x="connsiteX1244" y="connsiteY1244"/>
              </a:cxn>
              <a:cxn ang="0">
                <a:pos x="connsiteX1245" y="connsiteY1245"/>
              </a:cxn>
              <a:cxn ang="0">
                <a:pos x="connsiteX1246" y="connsiteY1246"/>
              </a:cxn>
              <a:cxn ang="0">
                <a:pos x="connsiteX1247" y="connsiteY1247"/>
              </a:cxn>
              <a:cxn ang="0">
                <a:pos x="connsiteX1248" y="connsiteY1248"/>
              </a:cxn>
              <a:cxn ang="0">
                <a:pos x="connsiteX1249" y="connsiteY1249"/>
              </a:cxn>
              <a:cxn ang="0">
                <a:pos x="connsiteX1250" y="connsiteY1250"/>
              </a:cxn>
              <a:cxn ang="0">
                <a:pos x="connsiteX1251" y="connsiteY1251"/>
              </a:cxn>
              <a:cxn ang="0">
                <a:pos x="connsiteX1252" y="connsiteY1252"/>
              </a:cxn>
              <a:cxn ang="0">
                <a:pos x="connsiteX1253" y="connsiteY1253"/>
              </a:cxn>
              <a:cxn ang="0">
                <a:pos x="connsiteX1254" y="connsiteY1254"/>
              </a:cxn>
              <a:cxn ang="0">
                <a:pos x="connsiteX1255" y="connsiteY1255"/>
              </a:cxn>
              <a:cxn ang="0">
                <a:pos x="connsiteX1256" y="connsiteY1256"/>
              </a:cxn>
              <a:cxn ang="0">
                <a:pos x="connsiteX1257" y="connsiteY1257"/>
              </a:cxn>
              <a:cxn ang="0">
                <a:pos x="connsiteX1258" y="connsiteY1258"/>
              </a:cxn>
              <a:cxn ang="0">
                <a:pos x="connsiteX1259" y="connsiteY1259"/>
              </a:cxn>
              <a:cxn ang="0">
                <a:pos x="connsiteX1260" y="connsiteY1260"/>
              </a:cxn>
              <a:cxn ang="0">
                <a:pos x="connsiteX1261" y="connsiteY1261"/>
              </a:cxn>
              <a:cxn ang="0">
                <a:pos x="connsiteX1262" y="connsiteY1262"/>
              </a:cxn>
              <a:cxn ang="0">
                <a:pos x="connsiteX1263" y="connsiteY1263"/>
              </a:cxn>
              <a:cxn ang="0">
                <a:pos x="connsiteX1264" y="connsiteY1264"/>
              </a:cxn>
              <a:cxn ang="0">
                <a:pos x="connsiteX1265" y="connsiteY1265"/>
              </a:cxn>
              <a:cxn ang="0">
                <a:pos x="connsiteX1266" y="connsiteY1266"/>
              </a:cxn>
              <a:cxn ang="0">
                <a:pos x="connsiteX1267" y="connsiteY1267"/>
              </a:cxn>
              <a:cxn ang="0">
                <a:pos x="connsiteX1268" y="connsiteY1268"/>
              </a:cxn>
              <a:cxn ang="0">
                <a:pos x="connsiteX1269" y="connsiteY1269"/>
              </a:cxn>
              <a:cxn ang="0">
                <a:pos x="connsiteX1270" y="connsiteY1270"/>
              </a:cxn>
              <a:cxn ang="0">
                <a:pos x="connsiteX1271" y="connsiteY1271"/>
              </a:cxn>
              <a:cxn ang="0">
                <a:pos x="connsiteX1272" y="connsiteY1272"/>
              </a:cxn>
              <a:cxn ang="0">
                <a:pos x="connsiteX1273" y="connsiteY1273"/>
              </a:cxn>
              <a:cxn ang="0">
                <a:pos x="connsiteX1274" y="connsiteY1274"/>
              </a:cxn>
              <a:cxn ang="0">
                <a:pos x="connsiteX1275" y="connsiteY1275"/>
              </a:cxn>
              <a:cxn ang="0">
                <a:pos x="connsiteX1276" y="connsiteY1276"/>
              </a:cxn>
              <a:cxn ang="0">
                <a:pos x="connsiteX1277" y="connsiteY1277"/>
              </a:cxn>
              <a:cxn ang="0">
                <a:pos x="connsiteX1278" y="connsiteY1278"/>
              </a:cxn>
              <a:cxn ang="0">
                <a:pos x="connsiteX1279" y="connsiteY1279"/>
              </a:cxn>
              <a:cxn ang="0">
                <a:pos x="connsiteX1280" y="connsiteY1280"/>
              </a:cxn>
              <a:cxn ang="0">
                <a:pos x="connsiteX1281" y="connsiteY1281"/>
              </a:cxn>
              <a:cxn ang="0">
                <a:pos x="connsiteX1282" y="connsiteY1282"/>
              </a:cxn>
              <a:cxn ang="0">
                <a:pos x="connsiteX1283" y="connsiteY1283"/>
              </a:cxn>
              <a:cxn ang="0">
                <a:pos x="connsiteX1284" y="connsiteY1284"/>
              </a:cxn>
              <a:cxn ang="0">
                <a:pos x="connsiteX1285" y="connsiteY1285"/>
              </a:cxn>
              <a:cxn ang="0">
                <a:pos x="connsiteX1286" y="connsiteY1286"/>
              </a:cxn>
              <a:cxn ang="0">
                <a:pos x="connsiteX1287" y="connsiteY1287"/>
              </a:cxn>
              <a:cxn ang="0">
                <a:pos x="connsiteX1288" y="connsiteY1288"/>
              </a:cxn>
              <a:cxn ang="0">
                <a:pos x="connsiteX1289" y="connsiteY1289"/>
              </a:cxn>
              <a:cxn ang="0">
                <a:pos x="connsiteX1290" y="connsiteY1290"/>
              </a:cxn>
              <a:cxn ang="0">
                <a:pos x="connsiteX1291" y="connsiteY1291"/>
              </a:cxn>
              <a:cxn ang="0">
                <a:pos x="connsiteX1292" y="connsiteY1292"/>
              </a:cxn>
              <a:cxn ang="0">
                <a:pos x="connsiteX1293" y="connsiteY1293"/>
              </a:cxn>
              <a:cxn ang="0">
                <a:pos x="connsiteX1294" y="connsiteY1294"/>
              </a:cxn>
              <a:cxn ang="0">
                <a:pos x="connsiteX1295" y="connsiteY1295"/>
              </a:cxn>
              <a:cxn ang="0">
                <a:pos x="connsiteX1296" y="connsiteY1296"/>
              </a:cxn>
              <a:cxn ang="0">
                <a:pos x="connsiteX1297" y="connsiteY1297"/>
              </a:cxn>
              <a:cxn ang="0">
                <a:pos x="connsiteX1298" y="connsiteY1298"/>
              </a:cxn>
              <a:cxn ang="0">
                <a:pos x="connsiteX1299" y="connsiteY1299"/>
              </a:cxn>
              <a:cxn ang="0">
                <a:pos x="connsiteX1300" y="connsiteY1300"/>
              </a:cxn>
              <a:cxn ang="0">
                <a:pos x="connsiteX1301" y="connsiteY1301"/>
              </a:cxn>
              <a:cxn ang="0">
                <a:pos x="connsiteX1302" y="connsiteY1302"/>
              </a:cxn>
              <a:cxn ang="0">
                <a:pos x="connsiteX1303" y="connsiteY1303"/>
              </a:cxn>
              <a:cxn ang="0">
                <a:pos x="connsiteX1304" y="connsiteY1304"/>
              </a:cxn>
              <a:cxn ang="0">
                <a:pos x="connsiteX1305" y="connsiteY1305"/>
              </a:cxn>
              <a:cxn ang="0">
                <a:pos x="connsiteX1306" y="connsiteY1306"/>
              </a:cxn>
              <a:cxn ang="0">
                <a:pos x="connsiteX1307" y="connsiteY1307"/>
              </a:cxn>
              <a:cxn ang="0">
                <a:pos x="connsiteX1308" y="connsiteY1308"/>
              </a:cxn>
              <a:cxn ang="0">
                <a:pos x="connsiteX1309" y="connsiteY1309"/>
              </a:cxn>
              <a:cxn ang="0">
                <a:pos x="connsiteX1310" y="connsiteY1310"/>
              </a:cxn>
              <a:cxn ang="0">
                <a:pos x="connsiteX1311" y="connsiteY1311"/>
              </a:cxn>
              <a:cxn ang="0">
                <a:pos x="connsiteX1312" y="connsiteY1312"/>
              </a:cxn>
              <a:cxn ang="0">
                <a:pos x="connsiteX1313" y="connsiteY1313"/>
              </a:cxn>
              <a:cxn ang="0">
                <a:pos x="connsiteX1314" y="connsiteY1314"/>
              </a:cxn>
              <a:cxn ang="0">
                <a:pos x="connsiteX1315" y="connsiteY1315"/>
              </a:cxn>
              <a:cxn ang="0">
                <a:pos x="connsiteX1316" y="connsiteY1316"/>
              </a:cxn>
              <a:cxn ang="0">
                <a:pos x="connsiteX1317" y="connsiteY1317"/>
              </a:cxn>
              <a:cxn ang="0">
                <a:pos x="connsiteX1318" y="connsiteY1318"/>
              </a:cxn>
              <a:cxn ang="0">
                <a:pos x="connsiteX1319" y="connsiteY1319"/>
              </a:cxn>
              <a:cxn ang="0">
                <a:pos x="connsiteX1320" y="connsiteY1320"/>
              </a:cxn>
              <a:cxn ang="0">
                <a:pos x="connsiteX1321" y="connsiteY1321"/>
              </a:cxn>
              <a:cxn ang="0">
                <a:pos x="connsiteX1322" y="connsiteY1322"/>
              </a:cxn>
              <a:cxn ang="0">
                <a:pos x="connsiteX1323" y="connsiteY1323"/>
              </a:cxn>
              <a:cxn ang="0">
                <a:pos x="connsiteX1324" y="connsiteY1324"/>
              </a:cxn>
              <a:cxn ang="0">
                <a:pos x="connsiteX1325" y="connsiteY1325"/>
              </a:cxn>
              <a:cxn ang="0">
                <a:pos x="connsiteX1326" y="connsiteY1326"/>
              </a:cxn>
              <a:cxn ang="0">
                <a:pos x="connsiteX1327" y="connsiteY1327"/>
              </a:cxn>
              <a:cxn ang="0">
                <a:pos x="connsiteX1328" y="connsiteY1328"/>
              </a:cxn>
              <a:cxn ang="0">
                <a:pos x="connsiteX1329" y="connsiteY1329"/>
              </a:cxn>
              <a:cxn ang="0">
                <a:pos x="connsiteX1330" y="connsiteY1330"/>
              </a:cxn>
              <a:cxn ang="0">
                <a:pos x="connsiteX1331" y="connsiteY1331"/>
              </a:cxn>
              <a:cxn ang="0">
                <a:pos x="connsiteX1332" y="connsiteY1332"/>
              </a:cxn>
              <a:cxn ang="0">
                <a:pos x="connsiteX1333" y="connsiteY1333"/>
              </a:cxn>
              <a:cxn ang="0">
                <a:pos x="connsiteX1334" y="connsiteY1334"/>
              </a:cxn>
              <a:cxn ang="0">
                <a:pos x="connsiteX1335" y="connsiteY1335"/>
              </a:cxn>
              <a:cxn ang="0">
                <a:pos x="connsiteX1336" y="connsiteY1336"/>
              </a:cxn>
              <a:cxn ang="0">
                <a:pos x="connsiteX1337" y="connsiteY1337"/>
              </a:cxn>
              <a:cxn ang="0">
                <a:pos x="connsiteX1338" y="connsiteY1338"/>
              </a:cxn>
              <a:cxn ang="0">
                <a:pos x="connsiteX1339" y="connsiteY1339"/>
              </a:cxn>
              <a:cxn ang="0">
                <a:pos x="connsiteX1340" y="connsiteY1340"/>
              </a:cxn>
              <a:cxn ang="0">
                <a:pos x="connsiteX1341" y="connsiteY1341"/>
              </a:cxn>
              <a:cxn ang="0">
                <a:pos x="connsiteX1342" y="connsiteY1342"/>
              </a:cxn>
              <a:cxn ang="0">
                <a:pos x="connsiteX1343" y="connsiteY1343"/>
              </a:cxn>
              <a:cxn ang="0">
                <a:pos x="connsiteX1344" y="connsiteY1344"/>
              </a:cxn>
              <a:cxn ang="0">
                <a:pos x="connsiteX1345" y="connsiteY1345"/>
              </a:cxn>
              <a:cxn ang="0">
                <a:pos x="connsiteX1346" y="connsiteY1346"/>
              </a:cxn>
              <a:cxn ang="0">
                <a:pos x="connsiteX1347" y="connsiteY1347"/>
              </a:cxn>
              <a:cxn ang="0">
                <a:pos x="connsiteX1348" y="connsiteY1348"/>
              </a:cxn>
              <a:cxn ang="0">
                <a:pos x="connsiteX1349" y="connsiteY1349"/>
              </a:cxn>
              <a:cxn ang="0">
                <a:pos x="connsiteX1350" y="connsiteY1350"/>
              </a:cxn>
              <a:cxn ang="0">
                <a:pos x="connsiteX1351" y="connsiteY1351"/>
              </a:cxn>
              <a:cxn ang="0">
                <a:pos x="connsiteX1352" y="connsiteY1352"/>
              </a:cxn>
              <a:cxn ang="0">
                <a:pos x="connsiteX1353" y="connsiteY1353"/>
              </a:cxn>
              <a:cxn ang="0">
                <a:pos x="connsiteX1354" y="connsiteY1354"/>
              </a:cxn>
              <a:cxn ang="0">
                <a:pos x="connsiteX1355" y="connsiteY1355"/>
              </a:cxn>
              <a:cxn ang="0">
                <a:pos x="connsiteX1356" y="connsiteY1356"/>
              </a:cxn>
              <a:cxn ang="0">
                <a:pos x="connsiteX1357" y="connsiteY1357"/>
              </a:cxn>
              <a:cxn ang="0">
                <a:pos x="connsiteX1358" y="connsiteY1358"/>
              </a:cxn>
              <a:cxn ang="0">
                <a:pos x="connsiteX1359" y="connsiteY1359"/>
              </a:cxn>
              <a:cxn ang="0">
                <a:pos x="connsiteX1360" y="connsiteY1360"/>
              </a:cxn>
              <a:cxn ang="0">
                <a:pos x="connsiteX1361" y="connsiteY1361"/>
              </a:cxn>
              <a:cxn ang="0">
                <a:pos x="connsiteX1362" y="connsiteY1362"/>
              </a:cxn>
              <a:cxn ang="0">
                <a:pos x="connsiteX1363" y="connsiteY1363"/>
              </a:cxn>
              <a:cxn ang="0">
                <a:pos x="connsiteX1364" y="connsiteY1364"/>
              </a:cxn>
              <a:cxn ang="0">
                <a:pos x="connsiteX1365" y="connsiteY1365"/>
              </a:cxn>
              <a:cxn ang="0">
                <a:pos x="connsiteX1366" y="connsiteY1366"/>
              </a:cxn>
              <a:cxn ang="0">
                <a:pos x="connsiteX1367" y="connsiteY1367"/>
              </a:cxn>
              <a:cxn ang="0">
                <a:pos x="connsiteX1368" y="connsiteY1368"/>
              </a:cxn>
              <a:cxn ang="0">
                <a:pos x="connsiteX1369" y="connsiteY1369"/>
              </a:cxn>
              <a:cxn ang="0">
                <a:pos x="connsiteX1370" y="connsiteY1370"/>
              </a:cxn>
              <a:cxn ang="0">
                <a:pos x="connsiteX1371" y="connsiteY1371"/>
              </a:cxn>
              <a:cxn ang="0">
                <a:pos x="connsiteX1372" y="connsiteY1372"/>
              </a:cxn>
              <a:cxn ang="0">
                <a:pos x="connsiteX1373" y="connsiteY1373"/>
              </a:cxn>
              <a:cxn ang="0">
                <a:pos x="connsiteX1374" y="connsiteY1374"/>
              </a:cxn>
              <a:cxn ang="0">
                <a:pos x="connsiteX1375" y="connsiteY1375"/>
              </a:cxn>
              <a:cxn ang="0">
                <a:pos x="connsiteX1376" y="connsiteY1376"/>
              </a:cxn>
              <a:cxn ang="0">
                <a:pos x="connsiteX1377" y="connsiteY1377"/>
              </a:cxn>
              <a:cxn ang="0">
                <a:pos x="connsiteX1378" y="connsiteY1378"/>
              </a:cxn>
              <a:cxn ang="0">
                <a:pos x="connsiteX1379" y="connsiteY1379"/>
              </a:cxn>
              <a:cxn ang="0">
                <a:pos x="connsiteX1380" y="connsiteY1380"/>
              </a:cxn>
              <a:cxn ang="0">
                <a:pos x="connsiteX1381" y="connsiteY1381"/>
              </a:cxn>
              <a:cxn ang="0">
                <a:pos x="connsiteX1382" y="connsiteY1382"/>
              </a:cxn>
              <a:cxn ang="0">
                <a:pos x="connsiteX1383" y="connsiteY1383"/>
              </a:cxn>
              <a:cxn ang="0">
                <a:pos x="connsiteX1384" y="connsiteY1384"/>
              </a:cxn>
              <a:cxn ang="0">
                <a:pos x="connsiteX1385" y="connsiteY1385"/>
              </a:cxn>
              <a:cxn ang="0">
                <a:pos x="connsiteX1386" y="connsiteY1386"/>
              </a:cxn>
              <a:cxn ang="0">
                <a:pos x="connsiteX1387" y="connsiteY1387"/>
              </a:cxn>
              <a:cxn ang="0">
                <a:pos x="connsiteX1388" y="connsiteY1388"/>
              </a:cxn>
              <a:cxn ang="0">
                <a:pos x="connsiteX1389" y="connsiteY1389"/>
              </a:cxn>
              <a:cxn ang="0">
                <a:pos x="connsiteX1390" y="connsiteY1390"/>
              </a:cxn>
              <a:cxn ang="0">
                <a:pos x="connsiteX1391" y="connsiteY1391"/>
              </a:cxn>
              <a:cxn ang="0">
                <a:pos x="connsiteX1392" y="connsiteY1392"/>
              </a:cxn>
              <a:cxn ang="0">
                <a:pos x="connsiteX1393" y="connsiteY1393"/>
              </a:cxn>
              <a:cxn ang="0">
                <a:pos x="connsiteX1394" y="connsiteY1394"/>
              </a:cxn>
              <a:cxn ang="0">
                <a:pos x="connsiteX1395" y="connsiteY1395"/>
              </a:cxn>
              <a:cxn ang="0">
                <a:pos x="connsiteX1396" y="connsiteY1396"/>
              </a:cxn>
              <a:cxn ang="0">
                <a:pos x="connsiteX1397" y="connsiteY1397"/>
              </a:cxn>
              <a:cxn ang="0">
                <a:pos x="connsiteX1398" y="connsiteY1398"/>
              </a:cxn>
              <a:cxn ang="0">
                <a:pos x="connsiteX1399" y="connsiteY1399"/>
              </a:cxn>
              <a:cxn ang="0">
                <a:pos x="connsiteX1400" y="connsiteY1400"/>
              </a:cxn>
              <a:cxn ang="0">
                <a:pos x="connsiteX1401" y="connsiteY1401"/>
              </a:cxn>
              <a:cxn ang="0">
                <a:pos x="connsiteX1402" y="connsiteY1402"/>
              </a:cxn>
              <a:cxn ang="0">
                <a:pos x="connsiteX1403" y="connsiteY1403"/>
              </a:cxn>
              <a:cxn ang="0">
                <a:pos x="connsiteX1404" y="connsiteY1404"/>
              </a:cxn>
              <a:cxn ang="0">
                <a:pos x="connsiteX1405" y="connsiteY1405"/>
              </a:cxn>
              <a:cxn ang="0">
                <a:pos x="connsiteX1406" y="connsiteY1406"/>
              </a:cxn>
              <a:cxn ang="0">
                <a:pos x="connsiteX1407" y="connsiteY1407"/>
              </a:cxn>
              <a:cxn ang="0">
                <a:pos x="connsiteX1408" y="connsiteY1408"/>
              </a:cxn>
              <a:cxn ang="0">
                <a:pos x="connsiteX1409" y="connsiteY1409"/>
              </a:cxn>
              <a:cxn ang="0">
                <a:pos x="connsiteX1410" y="connsiteY1410"/>
              </a:cxn>
              <a:cxn ang="0">
                <a:pos x="connsiteX1411" y="connsiteY1411"/>
              </a:cxn>
              <a:cxn ang="0">
                <a:pos x="connsiteX1412" y="connsiteY1412"/>
              </a:cxn>
              <a:cxn ang="0">
                <a:pos x="connsiteX1413" y="connsiteY1413"/>
              </a:cxn>
              <a:cxn ang="0">
                <a:pos x="connsiteX1414" y="connsiteY1414"/>
              </a:cxn>
              <a:cxn ang="0">
                <a:pos x="connsiteX1415" y="connsiteY1415"/>
              </a:cxn>
              <a:cxn ang="0">
                <a:pos x="connsiteX1416" y="connsiteY1416"/>
              </a:cxn>
              <a:cxn ang="0">
                <a:pos x="connsiteX1417" y="connsiteY1417"/>
              </a:cxn>
              <a:cxn ang="0">
                <a:pos x="connsiteX1418" y="connsiteY1418"/>
              </a:cxn>
              <a:cxn ang="0">
                <a:pos x="connsiteX1419" y="connsiteY1419"/>
              </a:cxn>
              <a:cxn ang="0">
                <a:pos x="connsiteX1420" y="connsiteY1420"/>
              </a:cxn>
              <a:cxn ang="0">
                <a:pos x="connsiteX1421" y="connsiteY1421"/>
              </a:cxn>
              <a:cxn ang="0">
                <a:pos x="connsiteX1422" y="connsiteY1422"/>
              </a:cxn>
              <a:cxn ang="0">
                <a:pos x="connsiteX1423" y="connsiteY1423"/>
              </a:cxn>
              <a:cxn ang="0">
                <a:pos x="connsiteX1424" y="connsiteY1424"/>
              </a:cxn>
              <a:cxn ang="0">
                <a:pos x="connsiteX1425" y="connsiteY1425"/>
              </a:cxn>
              <a:cxn ang="0">
                <a:pos x="connsiteX1426" y="connsiteY1426"/>
              </a:cxn>
              <a:cxn ang="0">
                <a:pos x="connsiteX1427" y="connsiteY1427"/>
              </a:cxn>
              <a:cxn ang="0">
                <a:pos x="connsiteX1428" y="connsiteY1428"/>
              </a:cxn>
              <a:cxn ang="0">
                <a:pos x="connsiteX1429" y="connsiteY1429"/>
              </a:cxn>
              <a:cxn ang="0">
                <a:pos x="connsiteX1430" y="connsiteY1430"/>
              </a:cxn>
              <a:cxn ang="0">
                <a:pos x="connsiteX1431" y="connsiteY1431"/>
              </a:cxn>
              <a:cxn ang="0">
                <a:pos x="connsiteX1432" y="connsiteY1432"/>
              </a:cxn>
              <a:cxn ang="0">
                <a:pos x="connsiteX1433" y="connsiteY1433"/>
              </a:cxn>
              <a:cxn ang="0">
                <a:pos x="connsiteX1434" y="connsiteY1434"/>
              </a:cxn>
              <a:cxn ang="0">
                <a:pos x="connsiteX1435" y="connsiteY1435"/>
              </a:cxn>
              <a:cxn ang="0">
                <a:pos x="connsiteX1436" y="connsiteY1436"/>
              </a:cxn>
              <a:cxn ang="0">
                <a:pos x="connsiteX1437" y="connsiteY1437"/>
              </a:cxn>
              <a:cxn ang="0">
                <a:pos x="connsiteX1438" y="connsiteY1438"/>
              </a:cxn>
              <a:cxn ang="0">
                <a:pos x="connsiteX1439" y="connsiteY1439"/>
              </a:cxn>
              <a:cxn ang="0">
                <a:pos x="connsiteX1440" y="connsiteY1440"/>
              </a:cxn>
              <a:cxn ang="0">
                <a:pos x="connsiteX1441" y="connsiteY1441"/>
              </a:cxn>
              <a:cxn ang="0">
                <a:pos x="connsiteX1442" y="connsiteY1442"/>
              </a:cxn>
              <a:cxn ang="0">
                <a:pos x="connsiteX1443" y="connsiteY1443"/>
              </a:cxn>
              <a:cxn ang="0">
                <a:pos x="connsiteX1444" y="connsiteY1444"/>
              </a:cxn>
              <a:cxn ang="0">
                <a:pos x="connsiteX1445" y="connsiteY1445"/>
              </a:cxn>
              <a:cxn ang="0">
                <a:pos x="connsiteX1446" y="connsiteY1446"/>
              </a:cxn>
              <a:cxn ang="0">
                <a:pos x="connsiteX1447" y="connsiteY1447"/>
              </a:cxn>
              <a:cxn ang="0">
                <a:pos x="connsiteX1448" y="connsiteY1448"/>
              </a:cxn>
              <a:cxn ang="0">
                <a:pos x="connsiteX1449" y="connsiteY1449"/>
              </a:cxn>
              <a:cxn ang="0">
                <a:pos x="connsiteX1450" y="connsiteY1450"/>
              </a:cxn>
              <a:cxn ang="0">
                <a:pos x="connsiteX1451" y="connsiteY1451"/>
              </a:cxn>
              <a:cxn ang="0">
                <a:pos x="connsiteX1452" y="connsiteY1452"/>
              </a:cxn>
              <a:cxn ang="0">
                <a:pos x="connsiteX1453" y="connsiteY1453"/>
              </a:cxn>
              <a:cxn ang="0">
                <a:pos x="connsiteX1454" y="connsiteY1454"/>
              </a:cxn>
              <a:cxn ang="0">
                <a:pos x="connsiteX1455" y="connsiteY1455"/>
              </a:cxn>
              <a:cxn ang="0">
                <a:pos x="connsiteX1456" y="connsiteY1456"/>
              </a:cxn>
              <a:cxn ang="0">
                <a:pos x="connsiteX1457" y="connsiteY1457"/>
              </a:cxn>
              <a:cxn ang="0">
                <a:pos x="connsiteX1458" y="connsiteY1458"/>
              </a:cxn>
              <a:cxn ang="0">
                <a:pos x="connsiteX1459" y="connsiteY1459"/>
              </a:cxn>
              <a:cxn ang="0">
                <a:pos x="connsiteX1460" y="connsiteY1460"/>
              </a:cxn>
              <a:cxn ang="0">
                <a:pos x="connsiteX1461" y="connsiteY1461"/>
              </a:cxn>
              <a:cxn ang="0">
                <a:pos x="connsiteX1462" y="connsiteY1462"/>
              </a:cxn>
              <a:cxn ang="0">
                <a:pos x="connsiteX1463" y="connsiteY1463"/>
              </a:cxn>
              <a:cxn ang="0">
                <a:pos x="connsiteX1464" y="connsiteY1464"/>
              </a:cxn>
              <a:cxn ang="0">
                <a:pos x="connsiteX1465" y="connsiteY1465"/>
              </a:cxn>
              <a:cxn ang="0">
                <a:pos x="connsiteX1466" y="connsiteY1466"/>
              </a:cxn>
              <a:cxn ang="0">
                <a:pos x="connsiteX1467" y="connsiteY1467"/>
              </a:cxn>
              <a:cxn ang="0">
                <a:pos x="connsiteX1468" y="connsiteY1468"/>
              </a:cxn>
              <a:cxn ang="0">
                <a:pos x="connsiteX1469" y="connsiteY1469"/>
              </a:cxn>
              <a:cxn ang="0">
                <a:pos x="connsiteX1470" y="connsiteY1470"/>
              </a:cxn>
              <a:cxn ang="0">
                <a:pos x="connsiteX1471" y="connsiteY1471"/>
              </a:cxn>
              <a:cxn ang="0">
                <a:pos x="connsiteX1472" y="connsiteY1472"/>
              </a:cxn>
              <a:cxn ang="0">
                <a:pos x="connsiteX1473" y="connsiteY1473"/>
              </a:cxn>
              <a:cxn ang="0">
                <a:pos x="connsiteX1474" y="connsiteY1474"/>
              </a:cxn>
              <a:cxn ang="0">
                <a:pos x="connsiteX1475" y="connsiteY1475"/>
              </a:cxn>
              <a:cxn ang="0">
                <a:pos x="connsiteX1476" y="connsiteY1476"/>
              </a:cxn>
              <a:cxn ang="0">
                <a:pos x="connsiteX1477" y="connsiteY1477"/>
              </a:cxn>
              <a:cxn ang="0">
                <a:pos x="connsiteX1478" y="connsiteY1478"/>
              </a:cxn>
              <a:cxn ang="0">
                <a:pos x="connsiteX1479" y="connsiteY1479"/>
              </a:cxn>
              <a:cxn ang="0">
                <a:pos x="connsiteX1480" y="connsiteY1480"/>
              </a:cxn>
              <a:cxn ang="0">
                <a:pos x="connsiteX1481" y="connsiteY1481"/>
              </a:cxn>
              <a:cxn ang="0">
                <a:pos x="connsiteX1482" y="connsiteY1482"/>
              </a:cxn>
              <a:cxn ang="0">
                <a:pos x="connsiteX1483" y="connsiteY1483"/>
              </a:cxn>
              <a:cxn ang="0">
                <a:pos x="connsiteX1484" y="connsiteY1484"/>
              </a:cxn>
              <a:cxn ang="0">
                <a:pos x="connsiteX1485" y="connsiteY1485"/>
              </a:cxn>
              <a:cxn ang="0">
                <a:pos x="connsiteX1486" y="connsiteY1486"/>
              </a:cxn>
              <a:cxn ang="0">
                <a:pos x="connsiteX1487" y="connsiteY1487"/>
              </a:cxn>
              <a:cxn ang="0">
                <a:pos x="connsiteX1488" y="connsiteY1488"/>
              </a:cxn>
              <a:cxn ang="0">
                <a:pos x="connsiteX1489" y="connsiteY1489"/>
              </a:cxn>
              <a:cxn ang="0">
                <a:pos x="connsiteX1490" y="connsiteY1490"/>
              </a:cxn>
              <a:cxn ang="0">
                <a:pos x="connsiteX1491" y="connsiteY1491"/>
              </a:cxn>
              <a:cxn ang="0">
                <a:pos x="connsiteX1492" y="connsiteY1492"/>
              </a:cxn>
              <a:cxn ang="0">
                <a:pos x="connsiteX1493" y="connsiteY1493"/>
              </a:cxn>
              <a:cxn ang="0">
                <a:pos x="connsiteX1494" y="connsiteY1494"/>
              </a:cxn>
              <a:cxn ang="0">
                <a:pos x="connsiteX1495" y="connsiteY1495"/>
              </a:cxn>
              <a:cxn ang="0">
                <a:pos x="connsiteX1496" y="connsiteY1496"/>
              </a:cxn>
              <a:cxn ang="0">
                <a:pos x="connsiteX1497" y="connsiteY1497"/>
              </a:cxn>
              <a:cxn ang="0">
                <a:pos x="connsiteX1498" y="connsiteY1498"/>
              </a:cxn>
              <a:cxn ang="0">
                <a:pos x="connsiteX1499" y="connsiteY1499"/>
              </a:cxn>
              <a:cxn ang="0">
                <a:pos x="connsiteX1500" y="connsiteY1500"/>
              </a:cxn>
              <a:cxn ang="0">
                <a:pos x="connsiteX1501" y="connsiteY1501"/>
              </a:cxn>
              <a:cxn ang="0">
                <a:pos x="connsiteX1502" y="connsiteY1502"/>
              </a:cxn>
              <a:cxn ang="0">
                <a:pos x="connsiteX1503" y="connsiteY1503"/>
              </a:cxn>
              <a:cxn ang="0">
                <a:pos x="connsiteX1504" y="connsiteY1504"/>
              </a:cxn>
              <a:cxn ang="0">
                <a:pos x="connsiteX1505" y="connsiteY1505"/>
              </a:cxn>
              <a:cxn ang="0">
                <a:pos x="connsiteX1506" y="connsiteY1506"/>
              </a:cxn>
              <a:cxn ang="0">
                <a:pos x="connsiteX1507" y="connsiteY1507"/>
              </a:cxn>
              <a:cxn ang="0">
                <a:pos x="connsiteX1508" y="connsiteY1508"/>
              </a:cxn>
              <a:cxn ang="0">
                <a:pos x="connsiteX1509" y="connsiteY1509"/>
              </a:cxn>
              <a:cxn ang="0">
                <a:pos x="connsiteX1510" y="connsiteY1510"/>
              </a:cxn>
              <a:cxn ang="0">
                <a:pos x="connsiteX1511" y="connsiteY1511"/>
              </a:cxn>
              <a:cxn ang="0">
                <a:pos x="connsiteX1512" y="connsiteY1512"/>
              </a:cxn>
              <a:cxn ang="0">
                <a:pos x="connsiteX1513" y="connsiteY1513"/>
              </a:cxn>
              <a:cxn ang="0">
                <a:pos x="connsiteX1514" y="connsiteY1514"/>
              </a:cxn>
              <a:cxn ang="0">
                <a:pos x="connsiteX1515" y="connsiteY1515"/>
              </a:cxn>
              <a:cxn ang="0">
                <a:pos x="connsiteX1516" y="connsiteY1516"/>
              </a:cxn>
              <a:cxn ang="0">
                <a:pos x="connsiteX1517" y="connsiteY1517"/>
              </a:cxn>
              <a:cxn ang="0">
                <a:pos x="connsiteX1518" y="connsiteY1518"/>
              </a:cxn>
              <a:cxn ang="0">
                <a:pos x="connsiteX1519" y="connsiteY1519"/>
              </a:cxn>
              <a:cxn ang="0">
                <a:pos x="connsiteX1520" y="connsiteY1520"/>
              </a:cxn>
              <a:cxn ang="0">
                <a:pos x="connsiteX1521" y="connsiteY1521"/>
              </a:cxn>
              <a:cxn ang="0">
                <a:pos x="connsiteX1522" y="connsiteY1522"/>
              </a:cxn>
              <a:cxn ang="0">
                <a:pos x="connsiteX1523" y="connsiteY1523"/>
              </a:cxn>
              <a:cxn ang="0">
                <a:pos x="connsiteX1524" y="connsiteY1524"/>
              </a:cxn>
              <a:cxn ang="0">
                <a:pos x="connsiteX1525" y="connsiteY1525"/>
              </a:cxn>
              <a:cxn ang="0">
                <a:pos x="connsiteX1526" y="connsiteY1526"/>
              </a:cxn>
              <a:cxn ang="0">
                <a:pos x="connsiteX1527" y="connsiteY1527"/>
              </a:cxn>
              <a:cxn ang="0">
                <a:pos x="connsiteX1528" y="connsiteY1528"/>
              </a:cxn>
              <a:cxn ang="0">
                <a:pos x="connsiteX1529" y="connsiteY1529"/>
              </a:cxn>
              <a:cxn ang="0">
                <a:pos x="connsiteX1530" y="connsiteY1530"/>
              </a:cxn>
              <a:cxn ang="0">
                <a:pos x="connsiteX1531" y="connsiteY1531"/>
              </a:cxn>
              <a:cxn ang="0">
                <a:pos x="connsiteX1532" y="connsiteY1532"/>
              </a:cxn>
              <a:cxn ang="0">
                <a:pos x="connsiteX1533" y="connsiteY1533"/>
              </a:cxn>
              <a:cxn ang="0">
                <a:pos x="connsiteX1534" y="connsiteY1534"/>
              </a:cxn>
              <a:cxn ang="0">
                <a:pos x="connsiteX1535" y="connsiteY1535"/>
              </a:cxn>
              <a:cxn ang="0">
                <a:pos x="connsiteX1536" y="connsiteY1536"/>
              </a:cxn>
              <a:cxn ang="0">
                <a:pos x="connsiteX1537" y="connsiteY1537"/>
              </a:cxn>
              <a:cxn ang="0">
                <a:pos x="connsiteX1538" y="connsiteY1538"/>
              </a:cxn>
              <a:cxn ang="0">
                <a:pos x="connsiteX1539" y="connsiteY1539"/>
              </a:cxn>
              <a:cxn ang="0">
                <a:pos x="connsiteX1540" y="connsiteY1540"/>
              </a:cxn>
              <a:cxn ang="0">
                <a:pos x="connsiteX1541" y="connsiteY1541"/>
              </a:cxn>
              <a:cxn ang="0">
                <a:pos x="connsiteX1542" y="connsiteY1542"/>
              </a:cxn>
              <a:cxn ang="0">
                <a:pos x="connsiteX1543" y="connsiteY1543"/>
              </a:cxn>
              <a:cxn ang="0">
                <a:pos x="connsiteX1544" y="connsiteY1544"/>
              </a:cxn>
              <a:cxn ang="0">
                <a:pos x="connsiteX1545" y="connsiteY1545"/>
              </a:cxn>
              <a:cxn ang="0">
                <a:pos x="connsiteX1546" y="connsiteY1546"/>
              </a:cxn>
              <a:cxn ang="0">
                <a:pos x="connsiteX1547" y="connsiteY1547"/>
              </a:cxn>
              <a:cxn ang="0">
                <a:pos x="connsiteX1548" y="connsiteY1548"/>
              </a:cxn>
              <a:cxn ang="0">
                <a:pos x="connsiteX1549" y="connsiteY1549"/>
              </a:cxn>
              <a:cxn ang="0">
                <a:pos x="connsiteX1550" y="connsiteY1550"/>
              </a:cxn>
              <a:cxn ang="0">
                <a:pos x="connsiteX1551" y="connsiteY1551"/>
              </a:cxn>
              <a:cxn ang="0">
                <a:pos x="connsiteX1552" y="connsiteY1552"/>
              </a:cxn>
              <a:cxn ang="0">
                <a:pos x="connsiteX1553" y="connsiteY1553"/>
              </a:cxn>
              <a:cxn ang="0">
                <a:pos x="connsiteX1554" y="connsiteY1554"/>
              </a:cxn>
              <a:cxn ang="0">
                <a:pos x="connsiteX1555" y="connsiteY1555"/>
              </a:cxn>
              <a:cxn ang="0">
                <a:pos x="connsiteX1556" y="connsiteY1556"/>
              </a:cxn>
              <a:cxn ang="0">
                <a:pos x="connsiteX1557" y="connsiteY1557"/>
              </a:cxn>
              <a:cxn ang="0">
                <a:pos x="connsiteX1558" y="connsiteY1558"/>
              </a:cxn>
              <a:cxn ang="0">
                <a:pos x="connsiteX1559" y="connsiteY1559"/>
              </a:cxn>
              <a:cxn ang="0">
                <a:pos x="connsiteX1560" y="connsiteY1560"/>
              </a:cxn>
              <a:cxn ang="0">
                <a:pos x="connsiteX1561" y="connsiteY1561"/>
              </a:cxn>
              <a:cxn ang="0">
                <a:pos x="connsiteX1562" y="connsiteY1562"/>
              </a:cxn>
              <a:cxn ang="0">
                <a:pos x="connsiteX1563" y="connsiteY1563"/>
              </a:cxn>
              <a:cxn ang="0">
                <a:pos x="connsiteX1564" y="connsiteY1564"/>
              </a:cxn>
              <a:cxn ang="0">
                <a:pos x="connsiteX1565" y="connsiteY1565"/>
              </a:cxn>
              <a:cxn ang="0">
                <a:pos x="connsiteX1566" y="connsiteY1566"/>
              </a:cxn>
              <a:cxn ang="0">
                <a:pos x="connsiteX1567" y="connsiteY1567"/>
              </a:cxn>
              <a:cxn ang="0">
                <a:pos x="connsiteX1568" y="connsiteY1568"/>
              </a:cxn>
              <a:cxn ang="0">
                <a:pos x="connsiteX1569" y="connsiteY1569"/>
              </a:cxn>
              <a:cxn ang="0">
                <a:pos x="connsiteX1570" y="connsiteY1570"/>
              </a:cxn>
              <a:cxn ang="0">
                <a:pos x="connsiteX1571" y="connsiteY1571"/>
              </a:cxn>
              <a:cxn ang="0">
                <a:pos x="connsiteX1572" y="connsiteY1572"/>
              </a:cxn>
              <a:cxn ang="0">
                <a:pos x="connsiteX1573" y="connsiteY1573"/>
              </a:cxn>
              <a:cxn ang="0">
                <a:pos x="connsiteX1574" y="connsiteY1574"/>
              </a:cxn>
              <a:cxn ang="0">
                <a:pos x="connsiteX1575" y="connsiteY1575"/>
              </a:cxn>
              <a:cxn ang="0">
                <a:pos x="connsiteX1576" y="connsiteY1576"/>
              </a:cxn>
              <a:cxn ang="0">
                <a:pos x="connsiteX1577" y="connsiteY1577"/>
              </a:cxn>
              <a:cxn ang="0">
                <a:pos x="connsiteX1578" y="connsiteY1578"/>
              </a:cxn>
              <a:cxn ang="0">
                <a:pos x="connsiteX1579" y="connsiteY1579"/>
              </a:cxn>
              <a:cxn ang="0">
                <a:pos x="connsiteX1580" y="connsiteY1580"/>
              </a:cxn>
              <a:cxn ang="0">
                <a:pos x="connsiteX1581" y="connsiteY1581"/>
              </a:cxn>
              <a:cxn ang="0">
                <a:pos x="connsiteX1582" y="connsiteY1582"/>
              </a:cxn>
              <a:cxn ang="0">
                <a:pos x="connsiteX1583" y="connsiteY1583"/>
              </a:cxn>
              <a:cxn ang="0">
                <a:pos x="connsiteX1584" y="connsiteY1584"/>
              </a:cxn>
              <a:cxn ang="0">
                <a:pos x="connsiteX1585" y="connsiteY1585"/>
              </a:cxn>
              <a:cxn ang="0">
                <a:pos x="connsiteX1586" y="connsiteY1586"/>
              </a:cxn>
              <a:cxn ang="0">
                <a:pos x="connsiteX1587" y="connsiteY1587"/>
              </a:cxn>
              <a:cxn ang="0">
                <a:pos x="connsiteX1588" y="connsiteY1588"/>
              </a:cxn>
              <a:cxn ang="0">
                <a:pos x="connsiteX1589" y="connsiteY1589"/>
              </a:cxn>
              <a:cxn ang="0">
                <a:pos x="connsiteX1590" y="connsiteY1590"/>
              </a:cxn>
              <a:cxn ang="0">
                <a:pos x="connsiteX1591" y="connsiteY1591"/>
              </a:cxn>
              <a:cxn ang="0">
                <a:pos x="connsiteX1592" y="connsiteY1592"/>
              </a:cxn>
              <a:cxn ang="0">
                <a:pos x="connsiteX1593" y="connsiteY1593"/>
              </a:cxn>
              <a:cxn ang="0">
                <a:pos x="connsiteX1594" y="connsiteY1594"/>
              </a:cxn>
              <a:cxn ang="0">
                <a:pos x="connsiteX1595" y="connsiteY1595"/>
              </a:cxn>
              <a:cxn ang="0">
                <a:pos x="connsiteX1596" y="connsiteY1596"/>
              </a:cxn>
              <a:cxn ang="0">
                <a:pos x="connsiteX1597" y="connsiteY1597"/>
              </a:cxn>
              <a:cxn ang="0">
                <a:pos x="connsiteX1598" y="connsiteY1598"/>
              </a:cxn>
              <a:cxn ang="0">
                <a:pos x="connsiteX1599" y="connsiteY1599"/>
              </a:cxn>
              <a:cxn ang="0">
                <a:pos x="connsiteX1600" y="connsiteY1600"/>
              </a:cxn>
              <a:cxn ang="0">
                <a:pos x="connsiteX1601" y="connsiteY1601"/>
              </a:cxn>
              <a:cxn ang="0">
                <a:pos x="connsiteX1602" y="connsiteY1602"/>
              </a:cxn>
              <a:cxn ang="0">
                <a:pos x="connsiteX1603" y="connsiteY1603"/>
              </a:cxn>
              <a:cxn ang="0">
                <a:pos x="connsiteX1604" y="connsiteY1604"/>
              </a:cxn>
              <a:cxn ang="0">
                <a:pos x="connsiteX1605" y="connsiteY1605"/>
              </a:cxn>
              <a:cxn ang="0">
                <a:pos x="connsiteX1606" y="connsiteY1606"/>
              </a:cxn>
              <a:cxn ang="0">
                <a:pos x="connsiteX1607" y="connsiteY1607"/>
              </a:cxn>
              <a:cxn ang="0">
                <a:pos x="connsiteX1608" y="connsiteY1608"/>
              </a:cxn>
              <a:cxn ang="0">
                <a:pos x="connsiteX1609" y="connsiteY1609"/>
              </a:cxn>
              <a:cxn ang="0">
                <a:pos x="connsiteX1610" y="connsiteY1610"/>
              </a:cxn>
              <a:cxn ang="0">
                <a:pos x="connsiteX1611" y="connsiteY1611"/>
              </a:cxn>
              <a:cxn ang="0">
                <a:pos x="connsiteX1612" y="connsiteY1612"/>
              </a:cxn>
              <a:cxn ang="0">
                <a:pos x="connsiteX1613" y="connsiteY1613"/>
              </a:cxn>
              <a:cxn ang="0">
                <a:pos x="connsiteX1614" y="connsiteY1614"/>
              </a:cxn>
              <a:cxn ang="0">
                <a:pos x="connsiteX1615" y="connsiteY1615"/>
              </a:cxn>
              <a:cxn ang="0">
                <a:pos x="connsiteX1616" y="connsiteY1616"/>
              </a:cxn>
              <a:cxn ang="0">
                <a:pos x="connsiteX1617" y="connsiteY1617"/>
              </a:cxn>
              <a:cxn ang="0">
                <a:pos x="connsiteX1618" y="connsiteY1618"/>
              </a:cxn>
              <a:cxn ang="0">
                <a:pos x="connsiteX1619" y="connsiteY1619"/>
              </a:cxn>
              <a:cxn ang="0">
                <a:pos x="connsiteX1620" y="connsiteY1620"/>
              </a:cxn>
              <a:cxn ang="0">
                <a:pos x="connsiteX1621" y="connsiteY1621"/>
              </a:cxn>
              <a:cxn ang="0">
                <a:pos x="connsiteX1622" y="connsiteY1622"/>
              </a:cxn>
              <a:cxn ang="0">
                <a:pos x="connsiteX1623" y="connsiteY1623"/>
              </a:cxn>
              <a:cxn ang="0">
                <a:pos x="connsiteX1624" y="connsiteY1624"/>
              </a:cxn>
              <a:cxn ang="0">
                <a:pos x="connsiteX1625" y="connsiteY1625"/>
              </a:cxn>
              <a:cxn ang="0">
                <a:pos x="connsiteX1626" y="connsiteY1626"/>
              </a:cxn>
              <a:cxn ang="0">
                <a:pos x="connsiteX1627" y="connsiteY1627"/>
              </a:cxn>
              <a:cxn ang="0">
                <a:pos x="connsiteX1628" y="connsiteY1628"/>
              </a:cxn>
              <a:cxn ang="0">
                <a:pos x="connsiteX1629" y="connsiteY1629"/>
              </a:cxn>
              <a:cxn ang="0">
                <a:pos x="connsiteX1630" y="connsiteY1630"/>
              </a:cxn>
              <a:cxn ang="0">
                <a:pos x="connsiteX1631" y="connsiteY1631"/>
              </a:cxn>
              <a:cxn ang="0">
                <a:pos x="connsiteX1632" y="connsiteY1632"/>
              </a:cxn>
              <a:cxn ang="0">
                <a:pos x="connsiteX1633" y="connsiteY1633"/>
              </a:cxn>
              <a:cxn ang="0">
                <a:pos x="connsiteX1634" y="connsiteY1634"/>
              </a:cxn>
              <a:cxn ang="0">
                <a:pos x="connsiteX1635" y="connsiteY1635"/>
              </a:cxn>
              <a:cxn ang="0">
                <a:pos x="connsiteX1636" y="connsiteY1636"/>
              </a:cxn>
              <a:cxn ang="0">
                <a:pos x="connsiteX1637" y="connsiteY1637"/>
              </a:cxn>
              <a:cxn ang="0">
                <a:pos x="connsiteX1638" y="connsiteY1638"/>
              </a:cxn>
              <a:cxn ang="0">
                <a:pos x="connsiteX1639" y="connsiteY1639"/>
              </a:cxn>
              <a:cxn ang="0">
                <a:pos x="connsiteX1640" y="connsiteY1640"/>
              </a:cxn>
              <a:cxn ang="0">
                <a:pos x="connsiteX1641" y="connsiteY1641"/>
              </a:cxn>
              <a:cxn ang="0">
                <a:pos x="connsiteX1642" y="connsiteY1642"/>
              </a:cxn>
              <a:cxn ang="0">
                <a:pos x="connsiteX1643" y="connsiteY1643"/>
              </a:cxn>
              <a:cxn ang="0">
                <a:pos x="connsiteX1644" y="connsiteY1644"/>
              </a:cxn>
              <a:cxn ang="0">
                <a:pos x="connsiteX1645" y="connsiteY1645"/>
              </a:cxn>
              <a:cxn ang="0">
                <a:pos x="connsiteX1646" y="connsiteY1646"/>
              </a:cxn>
              <a:cxn ang="0">
                <a:pos x="connsiteX1647" y="connsiteY1647"/>
              </a:cxn>
              <a:cxn ang="0">
                <a:pos x="connsiteX1648" y="connsiteY1648"/>
              </a:cxn>
              <a:cxn ang="0">
                <a:pos x="connsiteX1649" y="connsiteY1649"/>
              </a:cxn>
              <a:cxn ang="0">
                <a:pos x="connsiteX1650" y="connsiteY1650"/>
              </a:cxn>
              <a:cxn ang="0">
                <a:pos x="connsiteX1651" y="connsiteY1651"/>
              </a:cxn>
              <a:cxn ang="0">
                <a:pos x="connsiteX1652" y="connsiteY1652"/>
              </a:cxn>
              <a:cxn ang="0">
                <a:pos x="connsiteX1653" y="connsiteY1653"/>
              </a:cxn>
              <a:cxn ang="0">
                <a:pos x="connsiteX1654" y="connsiteY1654"/>
              </a:cxn>
              <a:cxn ang="0">
                <a:pos x="connsiteX1655" y="connsiteY1655"/>
              </a:cxn>
              <a:cxn ang="0">
                <a:pos x="connsiteX1656" y="connsiteY1656"/>
              </a:cxn>
              <a:cxn ang="0">
                <a:pos x="connsiteX1657" y="connsiteY1657"/>
              </a:cxn>
              <a:cxn ang="0">
                <a:pos x="connsiteX1658" y="connsiteY1658"/>
              </a:cxn>
              <a:cxn ang="0">
                <a:pos x="connsiteX1659" y="connsiteY1659"/>
              </a:cxn>
              <a:cxn ang="0">
                <a:pos x="connsiteX1660" y="connsiteY1660"/>
              </a:cxn>
              <a:cxn ang="0">
                <a:pos x="connsiteX1661" y="connsiteY1661"/>
              </a:cxn>
              <a:cxn ang="0">
                <a:pos x="connsiteX1662" y="connsiteY1662"/>
              </a:cxn>
              <a:cxn ang="0">
                <a:pos x="connsiteX1663" y="connsiteY1663"/>
              </a:cxn>
              <a:cxn ang="0">
                <a:pos x="connsiteX1664" y="connsiteY1664"/>
              </a:cxn>
              <a:cxn ang="0">
                <a:pos x="connsiteX1665" y="connsiteY1665"/>
              </a:cxn>
              <a:cxn ang="0">
                <a:pos x="connsiteX1666" y="connsiteY1666"/>
              </a:cxn>
              <a:cxn ang="0">
                <a:pos x="connsiteX1667" y="connsiteY1667"/>
              </a:cxn>
              <a:cxn ang="0">
                <a:pos x="connsiteX1668" y="connsiteY1668"/>
              </a:cxn>
              <a:cxn ang="0">
                <a:pos x="connsiteX1669" y="connsiteY1669"/>
              </a:cxn>
              <a:cxn ang="0">
                <a:pos x="connsiteX1670" y="connsiteY1670"/>
              </a:cxn>
              <a:cxn ang="0">
                <a:pos x="connsiteX1671" y="connsiteY1671"/>
              </a:cxn>
              <a:cxn ang="0">
                <a:pos x="connsiteX1672" y="connsiteY1672"/>
              </a:cxn>
              <a:cxn ang="0">
                <a:pos x="connsiteX1673" y="connsiteY1673"/>
              </a:cxn>
              <a:cxn ang="0">
                <a:pos x="connsiteX1674" y="connsiteY1674"/>
              </a:cxn>
              <a:cxn ang="0">
                <a:pos x="connsiteX1675" y="connsiteY1675"/>
              </a:cxn>
              <a:cxn ang="0">
                <a:pos x="connsiteX1676" y="connsiteY1676"/>
              </a:cxn>
              <a:cxn ang="0">
                <a:pos x="connsiteX1677" y="connsiteY1677"/>
              </a:cxn>
              <a:cxn ang="0">
                <a:pos x="connsiteX1678" y="connsiteY1678"/>
              </a:cxn>
              <a:cxn ang="0">
                <a:pos x="connsiteX1679" y="connsiteY1679"/>
              </a:cxn>
              <a:cxn ang="0">
                <a:pos x="connsiteX1680" y="connsiteY1680"/>
              </a:cxn>
              <a:cxn ang="0">
                <a:pos x="connsiteX1681" y="connsiteY1681"/>
              </a:cxn>
              <a:cxn ang="0">
                <a:pos x="connsiteX1682" y="connsiteY1682"/>
              </a:cxn>
              <a:cxn ang="0">
                <a:pos x="connsiteX1683" y="connsiteY1683"/>
              </a:cxn>
              <a:cxn ang="0">
                <a:pos x="connsiteX1684" y="connsiteY1684"/>
              </a:cxn>
              <a:cxn ang="0">
                <a:pos x="connsiteX1685" y="connsiteY1685"/>
              </a:cxn>
              <a:cxn ang="0">
                <a:pos x="connsiteX1686" y="connsiteY1686"/>
              </a:cxn>
              <a:cxn ang="0">
                <a:pos x="connsiteX1687" y="connsiteY1687"/>
              </a:cxn>
              <a:cxn ang="0">
                <a:pos x="connsiteX1688" y="connsiteY1688"/>
              </a:cxn>
              <a:cxn ang="0">
                <a:pos x="connsiteX1689" y="connsiteY1689"/>
              </a:cxn>
              <a:cxn ang="0">
                <a:pos x="connsiteX1690" y="connsiteY1690"/>
              </a:cxn>
              <a:cxn ang="0">
                <a:pos x="connsiteX1691" y="connsiteY1691"/>
              </a:cxn>
              <a:cxn ang="0">
                <a:pos x="connsiteX1692" y="connsiteY1692"/>
              </a:cxn>
              <a:cxn ang="0">
                <a:pos x="connsiteX1693" y="connsiteY1693"/>
              </a:cxn>
              <a:cxn ang="0">
                <a:pos x="connsiteX1694" y="connsiteY1694"/>
              </a:cxn>
              <a:cxn ang="0">
                <a:pos x="connsiteX1695" y="connsiteY1695"/>
              </a:cxn>
              <a:cxn ang="0">
                <a:pos x="connsiteX1696" y="connsiteY1696"/>
              </a:cxn>
              <a:cxn ang="0">
                <a:pos x="connsiteX1697" y="connsiteY1697"/>
              </a:cxn>
              <a:cxn ang="0">
                <a:pos x="connsiteX1698" y="connsiteY1698"/>
              </a:cxn>
              <a:cxn ang="0">
                <a:pos x="connsiteX1699" y="connsiteY1699"/>
              </a:cxn>
              <a:cxn ang="0">
                <a:pos x="connsiteX1700" y="connsiteY1700"/>
              </a:cxn>
              <a:cxn ang="0">
                <a:pos x="connsiteX1701" y="connsiteY1701"/>
              </a:cxn>
              <a:cxn ang="0">
                <a:pos x="connsiteX1702" y="connsiteY1702"/>
              </a:cxn>
              <a:cxn ang="0">
                <a:pos x="connsiteX1703" y="connsiteY1703"/>
              </a:cxn>
              <a:cxn ang="0">
                <a:pos x="connsiteX1704" y="connsiteY1704"/>
              </a:cxn>
              <a:cxn ang="0">
                <a:pos x="connsiteX1705" y="connsiteY1705"/>
              </a:cxn>
              <a:cxn ang="0">
                <a:pos x="connsiteX1706" y="connsiteY1706"/>
              </a:cxn>
              <a:cxn ang="0">
                <a:pos x="connsiteX1707" y="connsiteY1707"/>
              </a:cxn>
              <a:cxn ang="0">
                <a:pos x="connsiteX1708" y="connsiteY1708"/>
              </a:cxn>
              <a:cxn ang="0">
                <a:pos x="connsiteX1709" y="connsiteY1709"/>
              </a:cxn>
              <a:cxn ang="0">
                <a:pos x="connsiteX1710" y="connsiteY1710"/>
              </a:cxn>
              <a:cxn ang="0">
                <a:pos x="connsiteX1711" y="connsiteY1711"/>
              </a:cxn>
              <a:cxn ang="0">
                <a:pos x="connsiteX1712" y="connsiteY1712"/>
              </a:cxn>
              <a:cxn ang="0">
                <a:pos x="connsiteX1713" y="connsiteY1713"/>
              </a:cxn>
              <a:cxn ang="0">
                <a:pos x="connsiteX1714" y="connsiteY1714"/>
              </a:cxn>
              <a:cxn ang="0">
                <a:pos x="connsiteX1715" y="connsiteY1715"/>
              </a:cxn>
              <a:cxn ang="0">
                <a:pos x="connsiteX1716" y="connsiteY1716"/>
              </a:cxn>
              <a:cxn ang="0">
                <a:pos x="connsiteX1717" y="connsiteY1717"/>
              </a:cxn>
              <a:cxn ang="0">
                <a:pos x="connsiteX1718" y="connsiteY1718"/>
              </a:cxn>
              <a:cxn ang="0">
                <a:pos x="connsiteX1719" y="connsiteY1719"/>
              </a:cxn>
              <a:cxn ang="0">
                <a:pos x="connsiteX1720" y="connsiteY1720"/>
              </a:cxn>
              <a:cxn ang="0">
                <a:pos x="connsiteX1721" y="connsiteY1721"/>
              </a:cxn>
              <a:cxn ang="0">
                <a:pos x="connsiteX1722" y="connsiteY1722"/>
              </a:cxn>
              <a:cxn ang="0">
                <a:pos x="connsiteX1723" y="connsiteY1723"/>
              </a:cxn>
              <a:cxn ang="0">
                <a:pos x="connsiteX1724" y="connsiteY1724"/>
              </a:cxn>
              <a:cxn ang="0">
                <a:pos x="connsiteX1725" y="connsiteY1725"/>
              </a:cxn>
              <a:cxn ang="0">
                <a:pos x="connsiteX1726" y="connsiteY1726"/>
              </a:cxn>
              <a:cxn ang="0">
                <a:pos x="connsiteX1727" y="connsiteY1727"/>
              </a:cxn>
              <a:cxn ang="0">
                <a:pos x="connsiteX1728" y="connsiteY1728"/>
              </a:cxn>
              <a:cxn ang="0">
                <a:pos x="connsiteX1729" y="connsiteY1729"/>
              </a:cxn>
              <a:cxn ang="0">
                <a:pos x="connsiteX1730" y="connsiteY1730"/>
              </a:cxn>
              <a:cxn ang="0">
                <a:pos x="connsiteX1731" y="connsiteY1731"/>
              </a:cxn>
              <a:cxn ang="0">
                <a:pos x="connsiteX1732" y="connsiteY1732"/>
              </a:cxn>
              <a:cxn ang="0">
                <a:pos x="connsiteX1733" y="connsiteY1733"/>
              </a:cxn>
              <a:cxn ang="0">
                <a:pos x="connsiteX1734" y="connsiteY1734"/>
              </a:cxn>
              <a:cxn ang="0">
                <a:pos x="connsiteX1735" y="connsiteY1735"/>
              </a:cxn>
              <a:cxn ang="0">
                <a:pos x="connsiteX1736" y="connsiteY1736"/>
              </a:cxn>
              <a:cxn ang="0">
                <a:pos x="connsiteX1737" y="connsiteY1737"/>
              </a:cxn>
              <a:cxn ang="0">
                <a:pos x="connsiteX1738" y="connsiteY1738"/>
              </a:cxn>
              <a:cxn ang="0">
                <a:pos x="connsiteX1739" y="connsiteY1739"/>
              </a:cxn>
              <a:cxn ang="0">
                <a:pos x="connsiteX1740" y="connsiteY1740"/>
              </a:cxn>
              <a:cxn ang="0">
                <a:pos x="connsiteX1741" y="connsiteY1741"/>
              </a:cxn>
              <a:cxn ang="0">
                <a:pos x="connsiteX1742" y="connsiteY1742"/>
              </a:cxn>
              <a:cxn ang="0">
                <a:pos x="connsiteX1743" y="connsiteY1743"/>
              </a:cxn>
              <a:cxn ang="0">
                <a:pos x="connsiteX1744" y="connsiteY1744"/>
              </a:cxn>
              <a:cxn ang="0">
                <a:pos x="connsiteX1745" y="connsiteY1745"/>
              </a:cxn>
              <a:cxn ang="0">
                <a:pos x="connsiteX1746" y="connsiteY1746"/>
              </a:cxn>
              <a:cxn ang="0">
                <a:pos x="connsiteX1747" y="connsiteY1747"/>
              </a:cxn>
              <a:cxn ang="0">
                <a:pos x="connsiteX1748" y="connsiteY1748"/>
              </a:cxn>
              <a:cxn ang="0">
                <a:pos x="connsiteX1749" y="connsiteY1749"/>
              </a:cxn>
              <a:cxn ang="0">
                <a:pos x="connsiteX1750" y="connsiteY1750"/>
              </a:cxn>
              <a:cxn ang="0">
                <a:pos x="connsiteX1751" y="connsiteY1751"/>
              </a:cxn>
              <a:cxn ang="0">
                <a:pos x="connsiteX1752" y="connsiteY1752"/>
              </a:cxn>
              <a:cxn ang="0">
                <a:pos x="connsiteX1753" y="connsiteY1753"/>
              </a:cxn>
              <a:cxn ang="0">
                <a:pos x="connsiteX1754" y="connsiteY1754"/>
              </a:cxn>
              <a:cxn ang="0">
                <a:pos x="connsiteX1755" y="connsiteY1755"/>
              </a:cxn>
              <a:cxn ang="0">
                <a:pos x="connsiteX1756" y="connsiteY1756"/>
              </a:cxn>
              <a:cxn ang="0">
                <a:pos x="connsiteX1757" y="connsiteY1757"/>
              </a:cxn>
              <a:cxn ang="0">
                <a:pos x="connsiteX1758" y="connsiteY1758"/>
              </a:cxn>
              <a:cxn ang="0">
                <a:pos x="connsiteX1759" y="connsiteY1759"/>
              </a:cxn>
              <a:cxn ang="0">
                <a:pos x="connsiteX1760" y="connsiteY1760"/>
              </a:cxn>
              <a:cxn ang="0">
                <a:pos x="connsiteX1761" y="connsiteY1761"/>
              </a:cxn>
              <a:cxn ang="0">
                <a:pos x="connsiteX1762" y="connsiteY1762"/>
              </a:cxn>
              <a:cxn ang="0">
                <a:pos x="connsiteX1763" y="connsiteY1763"/>
              </a:cxn>
              <a:cxn ang="0">
                <a:pos x="connsiteX1764" y="connsiteY1764"/>
              </a:cxn>
              <a:cxn ang="0">
                <a:pos x="connsiteX1765" y="connsiteY1765"/>
              </a:cxn>
              <a:cxn ang="0">
                <a:pos x="connsiteX1766" y="connsiteY1766"/>
              </a:cxn>
              <a:cxn ang="0">
                <a:pos x="connsiteX1767" y="connsiteY1767"/>
              </a:cxn>
              <a:cxn ang="0">
                <a:pos x="connsiteX1768" y="connsiteY1768"/>
              </a:cxn>
              <a:cxn ang="0">
                <a:pos x="connsiteX1769" y="connsiteY1769"/>
              </a:cxn>
              <a:cxn ang="0">
                <a:pos x="connsiteX1770" y="connsiteY1770"/>
              </a:cxn>
              <a:cxn ang="0">
                <a:pos x="connsiteX1771" y="connsiteY1771"/>
              </a:cxn>
              <a:cxn ang="0">
                <a:pos x="connsiteX1772" y="connsiteY1772"/>
              </a:cxn>
              <a:cxn ang="0">
                <a:pos x="connsiteX1773" y="connsiteY1773"/>
              </a:cxn>
              <a:cxn ang="0">
                <a:pos x="connsiteX1774" y="connsiteY1774"/>
              </a:cxn>
              <a:cxn ang="0">
                <a:pos x="connsiteX1775" y="connsiteY1775"/>
              </a:cxn>
              <a:cxn ang="0">
                <a:pos x="connsiteX1776" y="connsiteY1776"/>
              </a:cxn>
              <a:cxn ang="0">
                <a:pos x="connsiteX1777" y="connsiteY1777"/>
              </a:cxn>
              <a:cxn ang="0">
                <a:pos x="connsiteX1778" y="connsiteY1778"/>
              </a:cxn>
              <a:cxn ang="0">
                <a:pos x="connsiteX1779" y="connsiteY1779"/>
              </a:cxn>
              <a:cxn ang="0">
                <a:pos x="connsiteX1780" y="connsiteY1780"/>
              </a:cxn>
              <a:cxn ang="0">
                <a:pos x="connsiteX1781" y="connsiteY1781"/>
              </a:cxn>
              <a:cxn ang="0">
                <a:pos x="connsiteX1782" y="connsiteY1782"/>
              </a:cxn>
              <a:cxn ang="0">
                <a:pos x="connsiteX1783" y="connsiteY1783"/>
              </a:cxn>
              <a:cxn ang="0">
                <a:pos x="connsiteX1784" y="connsiteY1784"/>
              </a:cxn>
              <a:cxn ang="0">
                <a:pos x="connsiteX1785" y="connsiteY1785"/>
              </a:cxn>
              <a:cxn ang="0">
                <a:pos x="connsiteX1786" y="connsiteY1786"/>
              </a:cxn>
              <a:cxn ang="0">
                <a:pos x="connsiteX1787" y="connsiteY1787"/>
              </a:cxn>
              <a:cxn ang="0">
                <a:pos x="connsiteX1788" y="connsiteY1788"/>
              </a:cxn>
              <a:cxn ang="0">
                <a:pos x="connsiteX1789" y="connsiteY1789"/>
              </a:cxn>
              <a:cxn ang="0">
                <a:pos x="connsiteX1790" y="connsiteY1790"/>
              </a:cxn>
              <a:cxn ang="0">
                <a:pos x="connsiteX1791" y="connsiteY1791"/>
              </a:cxn>
              <a:cxn ang="0">
                <a:pos x="connsiteX1792" y="connsiteY1792"/>
              </a:cxn>
              <a:cxn ang="0">
                <a:pos x="connsiteX1793" y="connsiteY1793"/>
              </a:cxn>
              <a:cxn ang="0">
                <a:pos x="connsiteX1794" y="connsiteY1794"/>
              </a:cxn>
              <a:cxn ang="0">
                <a:pos x="connsiteX1795" y="connsiteY1795"/>
              </a:cxn>
              <a:cxn ang="0">
                <a:pos x="connsiteX1796" y="connsiteY1796"/>
              </a:cxn>
              <a:cxn ang="0">
                <a:pos x="connsiteX1797" y="connsiteY1797"/>
              </a:cxn>
              <a:cxn ang="0">
                <a:pos x="connsiteX1798" y="connsiteY1798"/>
              </a:cxn>
              <a:cxn ang="0">
                <a:pos x="connsiteX1799" y="connsiteY1799"/>
              </a:cxn>
              <a:cxn ang="0">
                <a:pos x="connsiteX1800" y="connsiteY1800"/>
              </a:cxn>
              <a:cxn ang="0">
                <a:pos x="connsiteX1801" y="connsiteY1801"/>
              </a:cxn>
              <a:cxn ang="0">
                <a:pos x="connsiteX1802" y="connsiteY1802"/>
              </a:cxn>
              <a:cxn ang="0">
                <a:pos x="connsiteX1803" y="connsiteY1803"/>
              </a:cxn>
              <a:cxn ang="0">
                <a:pos x="connsiteX1804" y="connsiteY1804"/>
              </a:cxn>
              <a:cxn ang="0">
                <a:pos x="connsiteX1805" y="connsiteY1805"/>
              </a:cxn>
              <a:cxn ang="0">
                <a:pos x="connsiteX1806" y="connsiteY1806"/>
              </a:cxn>
              <a:cxn ang="0">
                <a:pos x="connsiteX1807" y="connsiteY1807"/>
              </a:cxn>
              <a:cxn ang="0">
                <a:pos x="connsiteX1808" y="connsiteY1808"/>
              </a:cxn>
              <a:cxn ang="0">
                <a:pos x="connsiteX1809" y="connsiteY1809"/>
              </a:cxn>
              <a:cxn ang="0">
                <a:pos x="connsiteX1810" y="connsiteY1810"/>
              </a:cxn>
              <a:cxn ang="0">
                <a:pos x="connsiteX1811" y="connsiteY1811"/>
              </a:cxn>
              <a:cxn ang="0">
                <a:pos x="connsiteX1812" y="connsiteY1812"/>
              </a:cxn>
              <a:cxn ang="0">
                <a:pos x="connsiteX1813" y="connsiteY1813"/>
              </a:cxn>
              <a:cxn ang="0">
                <a:pos x="connsiteX1814" y="connsiteY1814"/>
              </a:cxn>
              <a:cxn ang="0">
                <a:pos x="connsiteX1815" y="connsiteY1815"/>
              </a:cxn>
              <a:cxn ang="0">
                <a:pos x="connsiteX1816" y="connsiteY1816"/>
              </a:cxn>
              <a:cxn ang="0">
                <a:pos x="connsiteX1817" y="connsiteY1817"/>
              </a:cxn>
              <a:cxn ang="0">
                <a:pos x="connsiteX1818" y="connsiteY1818"/>
              </a:cxn>
              <a:cxn ang="0">
                <a:pos x="connsiteX1819" y="connsiteY1819"/>
              </a:cxn>
              <a:cxn ang="0">
                <a:pos x="connsiteX1820" y="connsiteY1820"/>
              </a:cxn>
              <a:cxn ang="0">
                <a:pos x="connsiteX1821" y="connsiteY1821"/>
              </a:cxn>
              <a:cxn ang="0">
                <a:pos x="connsiteX1822" y="connsiteY1822"/>
              </a:cxn>
              <a:cxn ang="0">
                <a:pos x="connsiteX1823" y="connsiteY1823"/>
              </a:cxn>
              <a:cxn ang="0">
                <a:pos x="connsiteX1824" y="connsiteY1824"/>
              </a:cxn>
              <a:cxn ang="0">
                <a:pos x="connsiteX1825" y="connsiteY1825"/>
              </a:cxn>
              <a:cxn ang="0">
                <a:pos x="connsiteX1826" y="connsiteY1826"/>
              </a:cxn>
              <a:cxn ang="0">
                <a:pos x="connsiteX1827" y="connsiteY1827"/>
              </a:cxn>
              <a:cxn ang="0">
                <a:pos x="connsiteX1828" y="connsiteY1828"/>
              </a:cxn>
              <a:cxn ang="0">
                <a:pos x="connsiteX1829" y="connsiteY1829"/>
              </a:cxn>
              <a:cxn ang="0">
                <a:pos x="connsiteX1830" y="connsiteY1830"/>
              </a:cxn>
              <a:cxn ang="0">
                <a:pos x="connsiteX1831" y="connsiteY1831"/>
              </a:cxn>
              <a:cxn ang="0">
                <a:pos x="connsiteX1832" y="connsiteY1832"/>
              </a:cxn>
              <a:cxn ang="0">
                <a:pos x="connsiteX1833" y="connsiteY1833"/>
              </a:cxn>
              <a:cxn ang="0">
                <a:pos x="connsiteX1834" y="connsiteY1834"/>
              </a:cxn>
              <a:cxn ang="0">
                <a:pos x="connsiteX1835" y="connsiteY1835"/>
              </a:cxn>
              <a:cxn ang="0">
                <a:pos x="connsiteX1836" y="connsiteY1836"/>
              </a:cxn>
              <a:cxn ang="0">
                <a:pos x="connsiteX1837" y="connsiteY1837"/>
              </a:cxn>
              <a:cxn ang="0">
                <a:pos x="connsiteX1838" y="connsiteY1838"/>
              </a:cxn>
              <a:cxn ang="0">
                <a:pos x="connsiteX1839" y="connsiteY1839"/>
              </a:cxn>
              <a:cxn ang="0">
                <a:pos x="connsiteX1840" y="connsiteY1840"/>
              </a:cxn>
              <a:cxn ang="0">
                <a:pos x="connsiteX1841" y="connsiteY1841"/>
              </a:cxn>
              <a:cxn ang="0">
                <a:pos x="connsiteX1842" y="connsiteY1842"/>
              </a:cxn>
              <a:cxn ang="0">
                <a:pos x="connsiteX1843" y="connsiteY1843"/>
              </a:cxn>
              <a:cxn ang="0">
                <a:pos x="connsiteX1844" y="connsiteY1844"/>
              </a:cxn>
              <a:cxn ang="0">
                <a:pos x="connsiteX1845" y="connsiteY1845"/>
              </a:cxn>
              <a:cxn ang="0">
                <a:pos x="connsiteX1846" y="connsiteY1846"/>
              </a:cxn>
              <a:cxn ang="0">
                <a:pos x="connsiteX1847" y="connsiteY1847"/>
              </a:cxn>
              <a:cxn ang="0">
                <a:pos x="connsiteX1848" y="connsiteY1848"/>
              </a:cxn>
              <a:cxn ang="0">
                <a:pos x="connsiteX1849" y="connsiteY1849"/>
              </a:cxn>
              <a:cxn ang="0">
                <a:pos x="connsiteX1850" y="connsiteY1850"/>
              </a:cxn>
              <a:cxn ang="0">
                <a:pos x="connsiteX1851" y="connsiteY1851"/>
              </a:cxn>
              <a:cxn ang="0">
                <a:pos x="connsiteX1852" y="connsiteY1852"/>
              </a:cxn>
              <a:cxn ang="0">
                <a:pos x="connsiteX1853" y="connsiteY1853"/>
              </a:cxn>
              <a:cxn ang="0">
                <a:pos x="connsiteX1854" y="connsiteY1854"/>
              </a:cxn>
              <a:cxn ang="0">
                <a:pos x="connsiteX1855" y="connsiteY1855"/>
              </a:cxn>
              <a:cxn ang="0">
                <a:pos x="connsiteX1856" y="connsiteY1856"/>
              </a:cxn>
              <a:cxn ang="0">
                <a:pos x="connsiteX1857" y="connsiteY1857"/>
              </a:cxn>
              <a:cxn ang="0">
                <a:pos x="connsiteX1858" y="connsiteY1858"/>
              </a:cxn>
              <a:cxn ang="0">
                <a:pos x="connsiteX1859" y="connsiteY1859"/>
              </a:cxn>
              <a:cxn ang="0">
                <a:pos x="connsiteX1860" y="connsiteY1860"/>
              </a:cxn>
              <a:cxn ang="0">
                <a:pos x="connsiteX1861" y="connsiteY1861"/>
              </a:cxn>
              <a:cxn ang="0">
                <a:pos x="connsiteX1862" y="connsiteY1862"/>
              </a:cxn>
              <a:cxn ang="0">
                <a:pos x="connsiteX1863" y="connsiteY1863"/>
              </a:cxn>
              <a:cxn ang="0">
                <a:pos x="connsiteX1864" y="connsiteY1864"/>
              </a:cxn>
              <a:cxn ang="0">
                <a:pos x="connsiteX1865" y="connsiteY1865"/>
              </a:cxn>
              <a:cxn ang="0">
                <a:pos x="connsiteX1866" y="connsiteY1866"/>
              </a:cxn>
              <a:cxn ang="0">
                <a:pos x="connsiteX1867" y="connsiteY1867"/>
              </a:cxn>
              <a:cxn ang="0">
                <a:pos x="connsiteX1868" y="connsiteY1868"/>
              </a:cxn>
              <a:cxn ang="0">
                <a:pos x="connsiteX1869" y="connsiteY1869"/>
              </a:cxn>
              <a:cxn ang="0">
                <a:pos x="connsiteX1870" y="connsiteY1870"/>
              </a:cxn>
              <a:cxn ang="0">
                <a:pos x="connsiteX1871" y="connsiteY1871"/>
              </a:cxn>
              <a:cxn ang="0">
                <a:pos x="connsiteX1872" y="connsiteY1872"/>
              </a:cxn>
              <a:cxn ang="0">
                <a:pos x="connsiteX1873" y="connsiteY1873"/>
              </a:cxn>
              <a:cxn ang="0">
                <a:pos x="connsiteX1874" y="connsiteY1874"/>
              </a:cxn>
              <a:cxn ang="0">
                <a:pos x="connsiteX1875" y="connsiteY1875"/>
              </a:cxn>
              <a:cxn ang="0">
                <a:pos x="connsiteX1876" y="connsiteY1876"/>
              </a:cxn>
              <a:cxn ang="0">
                <a:pos x="connsiteX1877" y="connsiteY1877"/>
              </a:cxn>
              <a:cxn ang="0">
                <a:pos x="connsiteX1878" y="connsiteY1878"/>
              </a:cxn>
              <a:cxn ang="0">
                <a:pos x="connsiteX1879" y="connsiteY1879"/>
              </a:cxn>
              <a:cxn ang="0">
                <a:pos x="connsiteX1880" y="connsiteY1880"/>
              </a:cxn>
              <a:cxn ang="0">
                <a:pos x="connsiteX1881" y="connsiteY1881"/>
              </a:cxn>
              <a:cxn ang="0">
                <a:pos x="connsiteX1882" y="connsiteY1882"/>
              </a:cxn>
              <a:cxn ang="0">
                <a:pos x="connsiteX1883" y="connsiteY1883"/>
              </a:cxn>
              <a:cxn ang="0">
                <a:pos x="connsiteX1884" y="connsiteY1884"/>
              </a:cxn>
              <a:cxn ang="0">
                <a:pos x="connsiteX1885" y="connsiteY1885"/>
              </a:cxn>
              <a:cxn ang="0">
                <a:pos x="connsiteX1886" y="connsiteY1886"/>
              </a:cxn>
              <a:cxn ang="0">
                <a:pos x="connsiteX1887" y="connsiteY1887"/>
              </a:cxn>
              <a:cxn ang="0">
                <a:pos x="connsiteX1888" y="connsiteY1888"/>
              </a:cxn>
              <a:cxn ang="0">
                <a:pos x="connsiteX1889" y="connsiteY1889"/>
              </a:cxn>
              <a:cxn ang="0">
                <a:pos x="connsiteX1890" y="connsiteY1890"/>
              </a:cxn>
              <a:cxn ang="0">
                <a:pos x="connsiteX1891" y="connsiteY1891"/>
              </a:cxn>
              <a:cxn ang="0">
                <a:pos x="connsiteX1892" y="connsiteY1892"/>
              </a:cxn>
              <a:cxn ang="0">
                <a:pos x="connsiteX1893" y="connsiteY1893"/>
              </a:cxn>
              <a:cxn ang="0">
                <a:pos x="connsiteX1894" y="connsiteY1894"/>
              </a:cxn>
              <a:cxn ang="0">
                <a:pos x="connsiteX1895" y="connsiteY1895"/>
              </a:cxn>
              <a:cxn ang="0">
                <a:pos x="connsiteX1896" y="connsiteY1896"/>
              </a:cxn>
              <a:cxn ang="0">
                <a:pos x="connsiteX1897" y="connsiteY1897"/>
              </a:cxn>
              <a:cxn ang="0">
                <a:pos x="connsiteX1898" y="connsiteY1898"/>
              </a:cxn>
              <a:cxn ang="0">
                <a:pos x="connsiteX1899" y="connsiteY1899"/>
              </a:cxn>
              <a:cxn ang="0">
                <a:pos x="connsiteX1900" y="connsiteY1900"/>
              </a:cxn>
              <a:cxn ang="0">
                <a:pos x="connsiteX1901" y="connsiteY1901"/>
              </a:cxn>
              <a:cxn ang="0">
                <a:pos x="connsiteX1902" y="connsiteY1902"/>
              </a:cxn>
              <a:cxn ang="0">
                <a:pos x="connsiteX1903" y="connsiteY1903"/>
              </a:cxn>
              <a:cxn ang="0">
                <a:pos x="connsiteX1904" y="connsiteY1904"/>
              </a:cxn>
              <a:cxn ang="0">
                <a:pos x="connsiteX1905" y="connsiteY1905"/>
              </a:cxn>
              <a:cxn ang="0">
                <a:pos x="connsiteX1906" y="connsiteY1906"/>
              </a:cxn>
              <a:cxn ang="0">
                <a:pos x="connsiteX1907" y="connsiteY1907"/>
              </a:cxn>
              <a:cxn ang="0">
                <a:pos x="connsiteX1908" y="connsiteY1908"/>
              </a:cxn>
              <a:cxn ang="0">
                <a:pos x="connsiteX1909" y="connsiteY1909"/>
              </a:cxn>
              <a:cxn ang="0">
                <a:pos x="connsiteX1910" y="connsiteY1910"/>
              </a:cxn>
              <a:cxn ang="0">
                <a:pos x="connsiteX1911" y="connsiteY1911"/>
              </a:cxn>
              <a:cxn ang="0">
                <a:pos x="connsiteX1912" y="connsiteY1912"/>
              </a:cxn>
              <a:cxn ang="0">
                <a:pos x="connsiteX1913" y="connsiteY1913"/>
              </a:cxn>
              <a:cxn ang="0">
                <a:pos x="connsiteX1914" y="connsiteY1914"/>
              </a:cxn>
              <a:cxn ang="0">
                <a:pos x="connsiteX1915" y="connsiteY1915"/>
              </a:cxn>
              <a:cxn ang="0">
                <a:pos x="connsiteX1916" y="connsiteY1916"/>
              </a:cxn>
              <a:cxn ang="0">
                <a:pos x="connsiteX1917" y="connsiteY1917"/>
              </a:cxn>
              <a:cxn ang="0">
                <a:pos x="connsiteX1918" y="connsiteY1918"/>
              </a:cxn>
              <a:cxn ang="0">
                <a:pos x="connsiteX1919" y="connsiteY1919"/>
              </a:cxn>
              <a:cxn ang="0">
                <a:pos x="connsiteX1920" y="connsiteY1920"/>
              </a:cxn>
              <a:cxn ang="0">
                <a:pos x="connsiteX1921" y="connsiteY1921"/>
              </a:cxn>
              <a:cxn ang="0">
                <a:pos x="connsiteX1922" y="connsiteY1922"/>
              </a:cxn>
              <a:cxn ang="0">
                <a:pos x="connsiteX1923" y="connsiteY1923"/>
              </a:cxn>
              <a:cxn ang="0">
                <a:pos x="connsiteX1924" y="connsiteY1924"/>
              </a:cxn>
              <a:cxn ang="0">
                <a:pos x="connsiteX1925" y="connsiteY1925"/>
              </a:cxn>
              <a:cxn ang="0">
                <a:pos x="connsiteX1926" y="connsiteY1926"/>
              </a:cxn>
              <a:cxn ang="0">
                <a:pos x="connsiteX1927" y="connsiteY1927"/>
              </a:cxn>
              <a:cxn ang="0">
                <a:pos x="connsiteX1928" y="connsiteY1928"/>
              </a:cxn>
              <a:cxn ang="0">
                <a:pos x="connsiteX1929" y="connsiteY1929"/>
              </a:cxn>
              <a:cxn ang="0">
                <a:pos x="connsiteX1930" y="connsiteY1930"/>
              </a:cxn>
              <a:cxn ang="0">
                <a:pos x="connsiteX1931" y="connsiteY1931"/>
              </a:cxn>
              <a:cxn ang="0">
                <a:pos x="connsiteX1932" y="connsiteY1932"/>
              </a:cxn>
              <a:cxn ang="0">
                <a:pos x="connsiteX1933" y="connsiteY1933"/>
              </a:cxn>
              <a:cxn ang="0">
                <a:pos x="connsiteX1934" y="connsiteY1934"/>
              </a:cxn>
              <a:cxn ang="0">
                <a:pos x="connsiteX1935" y="connsiteY1935"/>
              </a:cxn>
              <a:cxn ang="0">
                <a:pos x="connsiteX1936" y="connsiteY1936"/>
              </a:cxn>
              <a:cxn ang="0">
                <a:pos x="connsiteX1937" y="connsiteY1937"/>
              </a:cxn>
              <a:cxn ang="0">
                <a:pos x="connsiteX1938" y="connsiteY1938"/>
              </a:cxn>
              <a:cxn ang="0">
                <a:pos x="connsiteX1939" y="connsiteY1939"/>
              </a:cxn>
              <a:cxn ang="0">
                <a:pos x="connsiteX1940" y="connsiteY1940"/>
              </a:cxn>
              <a:cxn ang="0">
                <a:pos x="connsiteX1941" y="connsiteY1941"/>
              </a:cxn>
              <a:cxn ang="0">
                <a:pos x="connsiteX1942" y="connsiteY1942"/>
              </a:cxn>
              <a:cxn ang="0">
                <a:pos x="connsiteX1943" y="connsiteY1943"/>
              </a:cxn>
              <a:cxn ang="0">
                <a:pos x="connsiteX1944" y="connsiteY1944"/>
              </a:cxn>
              <a:cxn ang="0">
                <a:pos x="connsiteX1945" y="connsiteY1945"/>
              </a:cxn>
            </a:cxnLst>
            <a:rect l="l" t="t" r="r" b="b"/>
            <a:pathLst>
              <a:path w="6100546" h="5950684">
                <a:moveTo>
                  <a:pt x="3440072" y="5547377"/>
                </a:moveTo>
                <a:lnTo>
                  <a:pt x="3363812" y="5559287"/>
                </a:lnTo>
                <a:lnTo>
                  <a:pt x="3377168" y="5558242"/>
                </a:lnTo>
                <a:cubicBezTo>
                  <a:pt x="3388467" y="5556803"/>
                  <a:pt x="3400989" y="5554788"/>
                  <a:pt x="3413942" y="5552485"/>
                </a:cubicBezTo>
                <a:close/>
                <a:moveTo>
                  <a:pt x="3588125" y="5518269"/>
                </a:moveTo>
                <a:lnTo>
                  <a:pt x="3546342" y="5527177"/>
                </a:lnTo>
                <a:lnTo>
                  <a:pt x="3552690" y="5526002"/>
                </a:lnTo>
                <a:cubicBezTo>
                  <a:pt x="3562477" y="5524275"/>
                  <a:pt x="3571689" y="5522548"/>
                  <a:pt x="3579893" y="5520676"/>
                </a:cubicBezTo>
                <a:close/>
                <a:moveTo>
                  <a:pt x="3658875" y="5502208"/>
                </a:moveTo>
                <a:lnTo>
                  <a:pt x="3652394" y="5503968"/>
                </a:lnTo>
                <a:lnTo>
                  <a:pt x="3656318" y="5505276"/>
                </a:lnTo>
                <a:close/>
                <a:moveTo>
                  <a:pt x="2933221" y="5496065"/>
                </a:moveTo>
                <a:cubicBezTo>
                  <a:pt x="2937825" y="5496065"/>
                  <a:pt x="2937825" y="5496065"/>
                  <a:pt x="2937825" y="5496065"/>
                </a:cubicBezTo>
                <a:cubicBezTo>
                  <a:pt x="2937825" y="5496065"/>
                  <a:pt x="2937825" y="5496065"/>
                  <a:pt x="2942431" y="5496065"/>
                </a:cubicBezTo>
                <a:cubicBezTo>
                  <a:pt x="2947037" y="5496065"/>
                  <a:pt x="2956248" y="5496065"/>
                  <a:pt x="2960854" y="5496065"/>
                </a:cubicBezTo>
                <a:lnTo>
                  <a:pt x="2970714" y="5498530"/>
                </a:lnTo>
                <a:close/>
                <a:moveTo>
                  <a:pt x="4136082" y="5495297"/>
                </a:moveTo>
                <a:lnTo>
                  <a:pt x="4135314" y="5496065"/>
                </a:lnTo>
                <a:cubicBezTo>
                  <a:pt x="4135314" y="5496065"/>
                  <a:pt x="4135314" y="5496065"/>
                  <a:pt x="4130708" y="5496065"/>
                </a:cubicBezTo>
                <a:close/>
                <a:moveTo>
                  <a:pt x="3223380" y="5491459"/>
                </a:moveTo>
                <a:lnTo>
                  <a:pt x="3223380" y="5494475"/>
                </a:lnTo>
                <a:lnTo>
                  <a:pt x="3230007" y="5494044"/>
                </a:lnTo>
                <a:lnTo>
                  <a:pt x="3232592" y="5491459"/>
                </a:lnTo>
                <a:cubicBezTo>
                  <a:pt x="3227986" y="5491458"/>
                  <a:pt x="3223380" y="5491459"/>
                  <a:pt x="3223380" y="5491459"/>
                </a:cubicBezTo>
                <a:close/>
                <a:moveTo>
                  <a:pt x="2531376" y="5422374"/>
                </a:moveTo>
                <a:lnTo>
                  <a:pt x="2538665" y="5442265"/>
                </a:lnTo>
                <a:cubicBezTo>
                  <a:pt x="2544586" y="5448142"/>
                  <a:pt x="2553524" y="5451486"/>
                  <a:pt x="2566301" y="5453081"/>
                </a:cubicBezTo>
                <a:cubicBezTo>
                  <a:pt x="2653436" y="5465296"/>
                  <a:pt x="2740536" y="5478453"/>
                  <a:pt x="2827948" y="5488225"/>
                </a:cubicBezTo>
                <a:lnTo>
                  <a:pt x="2854171" y="5490535"/>
                </a:lnTo>
                <a:lnTo>
                  <a:pt x="2858233" y="5490092"/>
                </a:lnTo>
                <a:cubicBezTo>
                  <a:pt x="2875073" y="5490308"/>
                  <a:pt x="2900980" y="5493762"/>
                  <a:pt x="2900980" y="5486854"/>
                </a:cubicBezTo>
                <a:lnTo>
                  <a:pt x="2905585" y="5486853"/>
                </a:lnTo>
                <a:cubicBezTo>
                  <a:pt x="2910191" y="5491458"/>
                  <a:pt x="2919403" y="5491459"/>
                  <a:pt x="2924007" y="5491459"/>
                </a:cubicBezTo>
                <a:cubicBezTo>
                  <a:pt x="2924008" y="5496065"/>
                  <a:pt x="2924008" y="5496065"/>
                  <a:pt x="2924008" y="5496065"/>
                </a:cubicBezTo>
                <a:lnTo>
                  <a:pt x="2924008" y="5496688"/>
                </a:lnTo>
                <a:lnTo>
                  <a:pt x="2959343" y="5499801"/>
                </a:lnTo>
                <a:lnTo>
                  <a:pt x="2977597" y="5500251"/>
                </a:lnTo>
                <a:lnTo>
                  <a:pt x="2970714" y="5498530"/>
                </a:lnTo>
                <a:lnTo>
                  <a:pt x="3008432" y="5501009"/>
                </a:lnTo>
                <a:lnTo>
                  <a:pt x="3047338" y="5501967"/>
                </a:lnTo>
                <a:lnTo>
                  <a:pt x="3062253" y="5501318"/>
                </a:lnTo>
                <a:cubicBezTo>
                  <a:pt x="3069665" y="5500958"/>
                  <a:pt x="3075997" y="5500671"/>
                  <a:pt x="3080603" y="5500671"/>
                </a:cubicBezTo>
                <a:cubicBezTo>
                  <a:pt x="3080603" y="5500671"/>
                  <a:pt x="3085209" y="5500671"/>
                  <a:pt x="3085209" y="5500671"/>
                </a:cubicBezTo>
                <a:lnTo>
                  <a:pt x="3134391" y="5500261"/>
                </a:lnTo>
                <a:lnTo>
                  <a:pt x="3198926" y="5496065"/>
                </a:lnTo>
                <a:lnTo>
                  <a:pt x="3185599" y="5496065"/>
                </a:lnTo>
                <a:cubicBezTo>
                  <a:pt x="3150841" y="5496065"/>
                  <a:pt x="3123206" y="5496065"/>
                  <a:pt x="3085209" y="5496065"/>
                </a:cubicBezTo>
                <a:cubicBezTo>
                  <a:pt x="3089814" y="5491459"/>
                  <a:pt x="3085209" y="5491459"/>
                  <a:pt x="3080603" y="5486854"/>
                </a:cubicBezTo>
                <a:cubicBezTo>
                  <a:pt x="3075997" y="5486854"/>
                  <a:pt x="3075997" y="5486854"/>
                  <a:pt x="3075997" y="5486854"/>
                </a:cubicBezTo>
                <a:cubicBezTo>
                  <a:pt x="3075997" y="5491459"/>
                  <a:pt x="3075997" y="5491459"/>
                  <a:pt x="3075997" y="5491459"/>
                </a:cubicBezTo>
                <a:cubicBezTo>
                  <a:pt x="3034546" y="5496065"/>
                  <a:pt x="2993094" y="5477641"/>
                  <a:pt x="2979277" y="5491459"/>
                </a:cubicBezTo>
                <a:cubicBezTo>
                  <a:pt x="2979277" y="5496065"/>
                  <a:pt x="2979277" y="5496065"/>
                  <a:pt x="2979277" y="5496065"/>
                </a:cubicBezTo>
                <a:cubicBezTo>
                  <a:pt x="2974671" y="5491459"/>
                  <a:pt x="2965460" y="5491459"/>
                  <a:pt x="2960854" y="5491458"/>
                </a:cubicBezTo>
                <a:cubicBezTo>
                  <a:pt x="2956248" y="5491459"/>
                  <a:pt x="2951643" y="5491459"/>
                  <a:pt x="2951643" y="5491459"/>
                </a:cubicBezTo>
                <a:cubicBezTo>
                  <a:pt x="2951642" y="5486854"/>
                  <a:pt x="2951643" y="5477642"/>
                  <a:pt x="2956248" y="5473037"/>
                </a:cubicBezTo>
                <a:cubicBezTo>
                  <a:pt x="2960854" y="5473037"/>
                  <a:pt x="2970066" y="5473037"/>
                  <a:pt x="2974671" y="5473037"/>
                </a:cubicBezTo>
                <a:cubicBezTo>
                  <a:pt x="2983883" y="5473037"/>
                  <a:pt x="2993094" y="5477641"/>
                  <a:pt x="3002307" y="5473037"/>
                </a:cubicBezTo>
                <a:cubicBezTo>
                  <a:pt x="3002307" y="5473037"/>
                  <a:pt x="3006911" y="5473037"/>
                  <a:pt x="3006911" y="5473037"/>
                </a:cubicBezTo>
                <a:cubicBezTo>
                  <a:pt x="3006911" y="5473037"/>
                  <a:pt x="3006911" y="5473037"/>
                  <a:pt x="3011517" y="5473037"/>
                </a:cubicBezTo>
                <a:cubicBezTo>
                  <a:pt x="3016123" y="5473037"/>
                  <a:pt x="3016123" y="5473037"/>
                  <a:pt x="3020729" y="5473037"/>
                </a:cubicBezTo>
                <a:cubicBezTo>
                  <a:pt x="3025334" y="5473037"/>
                  <a:pt x="3025334" y="5473037"/>
                  <a:pt x="3025334" y="5473037"/>
                </a:cubicBezTo>
                <a:lnTo>
                  <a:pt x="3024589" y="5472291"/>
                </a:lnTo>
                <a:lnTo>
                  <a:pt x="2937155" y="5469531"/>
                </a:lnTo>
                <a:lnTo>
                  <a:pt x="2924028" y="5468451"/>
                </a:lnTo>
                <a:lnTo>
                  <a:pt x="2928614" y="5473037"/>
                </a:lnTo>
                <a:cubicBezTo>
                  <a:pt x="2947037" y="5473037"/>
                  <a:pt x="2947037" y="5473037"/>
                  <a:pt x="2947037" y="5473037"/>
                </a:cubicBezTo>
                <a:cubicBezTo>
                  <a:pt x="2942431" y="5477641"/>
                  <a:pt x="2937825" y="5486854"/>
                  <a:pt x="2937825" y="5491459"/>
                </a:cubicBezTo>
                <a:cubicBezTo>
                  <a:pt x="2933220" y="5491459"/>
                  <a:pt x="2928614" y="5491459"/>
                  <a:pt x="2928614" y="5491459"/>
                </a:cubicBezTo>
                <a:cubicBezTo>
                  <a:pt x="2924007" y="5491459"/>
                  <a:pt x="2924007" y="5491459"/>
                  <a:pt x="2924007" y="5491459"/>
                </a:cubicBezTo>
                <a:cubicBezTo>
                  <a:pt x="2928614" y="5486854"/>
                  <a:pt x="2928614" y="5486854"/>
                  <a:pt x="2928614" y="5486854"/>
                </a:cubicBezTo>
                <a:cubicBezTo>
                  <a:pt x="2928614" y="5486854"/>
                  <a:pt x="2924008" y="5486854"/>
                  <a:pt x="2924008" y="5482248"/>
                </a:cubicBezTo>
                <a:cubicBezTo>
                  <a:pt x="2919403" y="5482248"/>
                  <a:pt x="2919403" y="5486853"/>
                  <a:pt x="2914797" y="5486854"/>
                </a:cubicBezTo>
                <a:cubicBezTo>
                  <a:pt x="2914797" y="5486854"/>
                  <a:pt x="2910191" y="5486854"/>
                  <a:pt x="2910191" y="5486854"/>
                </a:cubicBezTo>
                <a:cubicBezTo>
                  <a:pt x="2905585" y="5486853"/>
                  <a:pt x="2900980" y="5482248"/>
                  <a:pt x="2891768" y="5482248"/>
                </a:cubicBezTo>
                <a:cubicBezTo>
                  <a:pt x="2873345" y="5482248"/>
                  <a:pt x="2896375" y="5477642"/>
                  <a:pt x="2882557" y="5473037"/>
                </a:cubicBezTo>
                <a:cubicBezTo>
                  <a:pt x="2873345" y="5482248"/>
                  <a:pt x="2859528" y="5473037"/>
                  <a:pt x="2850318" y="5468431"/>
                </a:cubicBezTo>
                <a:cubicBezTo>
                  <a:pt x="2850317" y="5473037"/>
                  <a:pt x="2850317" y="5477642"/>
                  <a:pt x="2845711" y="5477642"/>
                </a:cubicBezTo>
                <a:cubicBezTo>
                  <a:pt x="2845711" y="5473037"/>
                  <a:pt x="2845711" y="5468430"/>
                  <a:pt x="2841105" y="5468431"/>
                </a:cubicBezTo>
                <a:cubicBezTo>
                  <a:pt x="2836500" y="5473037"/>
                  <a:pt x="2822682" y="5473037"/>
                  <a:pt x="2813471" y="5473037"/>
                </a:cubicBezTo>
                <a:cubicBezTo>
                  <a:pt x="2818077" y="5463825"/>
                  <a:pt x="2785837" y="5463825"/>
                  <a:pt x="2781231" y="5468431"/>
                </a:cubicBezTo>
                <a:cubicBezTo>
                  <a:pt x="2776625" y="5468431"/>
                  <a:pt x="2776625" y="5468431"/>
                  <a:pt x="2776625" y="5468431"/>
                </a:cubicBezTo>
                <a:cubicBezTo>
                  <a:pt x="2762808" y="5468431"/>
                  <a:pt x="2776625" y="5459219"/>
                  <a:pt x="2762808" y="5459219"/>
                </a:cubicBezTo>
                <a:cubicBezTo>
                  <a:pt x="2753597" y="5463825"/>
                  <a:pt x="2748991" y="5468431"/>
                  <a:pt x="2725962" y="5463825"/>
                </a:cubicBezTo>
                <a:cubicBezTo>
                  <a:pt x="2716751" y="5459219"/>
                  <a:pt x="2702934" y="5454614"/>
                  <a:pt x="2689116" y="5454614"/>
                </a:cubicBezTo>
                <a:cubicBezTo>
                  <a:pt x="2684511" y="5454614"/>
                  <a:pt x="2675299" y="5454614"/>
                  <a:pt x="2670694" y="5450008"/>
                </a:cubicBezTo>
                <a:cubicBezTo>
                  <a:pt x="2643059" y="5445402"/>
                  <a:pt x="2666088" y="5445402"/>
                  <a:pt x="2647665" y="5436191"/>
                </a:cubicBezTo>
                <a:cubicBezTo>
                  <a:pt x="2629242" y="5445402"/>
                  <a:pt x="2573973" y="5417768"/>
                  <a:pt x="2555550" y="5422374"/>
                </a:cubicBezTo>
                <a:cubicBezTo>
                  <a:pt x="2573973" y="5431585"/>
                  <a:pt x="2537128" y="5422374"/>
                  <a:pt x="2537128" y="5422374"/>
                </a:cubicBezTo>
                <a:close/>
                <a:moveTo>
                  <a:pt x="4476137" y="5233540"/>
                </a:moveTo>
                <a:cubicBezTo>
                  <a:pt x="4476137" y="5233540"/>
                  <a:pt x="4476137" y="5233540"/>
                  <a:pt x="4480743" y="5233540"/>
                </a:cubicBezTo>
                <a:lnTo>
                  <a:pt x="4476137" y="5235582"/>
                </a:lnTo>
                <a:close/>
                <a:moveTo>
                  <a:pt x="4849201" y="4772971"/>
                </a:moveTo>
                <a:lnTo>
                  <a:pt x="4849394" y="4772971"/>
                </a:lnTo>
                <a:lnTo>
                  <a:pt x="4844595" y="4777577"/>
                </a:lnTo>
                <a:cubicBezTo>
                  <a:pt x="4849201" y="4777577"/>
                  <a:pt x="4849201" y="4772971"/>
                  <a:pt x="4849201" y="4772971"/>
                </a:cubicBezTo>
                <a:close/>
                <a:moveTo>
                  <a:pt x="4789327" y="4768227"/>
                </a:moveTo>
                <a:lnTo>
                  <a:pt x="4789327" y="4768365"/>
                </a:lnTo>
                <a:cubicBezTo>
                  <a:pt x="4789327" y="4768365"/>
                  <a:pt x="4789327" y="4768365"/>
                  <a:pt x="4784721" y="4772971"/>
                </a:cubicBezTo>
                <a:close/>
                <a:moveTo>
                  <a:pt x="5116333" y="4519658"/>
                </a:moveTo>
                <a:cubicBezTo>
                  <a:pt x="5107122" y="4533474"/>
                  <a:pt x="5107121" y="4524264"/>
                  <a:pt x="5097910" y="4533475"/>
                </a:cubicBezTo>
                <a:cubicBezTo>
                  <a:pt x="5093304" y="4542686"/>
                  <a:pt x="5107121" y="4528869"/>
                  <a:pt x="5102516" y="4542686"/>
                </a:cubicBezTo>
                <a:cubicBezTo>
                  <a:pt x="5088699" y="4551898"/>
                  <a:pt x="5084093" y="4565715"/>
                  <a:pt x="5074881" y="4570320"/>
                </a:cubicBezTo>
                <a:cubicBezTo>
                  <a:pt x="5079487" y="4565715"/>
                  <a:pt x="5084093" y="4561109"/>
                  <a:pt x="5084093" y="4556503"/>
                </a:cubicBezTo>
                <a:cubicBezTo>
                  <a:pt x="5065670" y="4579531"/>
                  <a:pt x="5042641" y="4607166"/>
                  <a:pt x="5019613" y="4639406"/>
                </a:cubicBezTo>
                <a:cubicBezTo>
                  <a:pt x="4996584" y="4671646"/>
                  <a:pt x="4973555" y="4703886"/>
                  <a:pt x="4955133" y="4731520"/>
                </a:cubicBezTo>
                <a:cubicBezTo>
                  <a:pt x="4955133" y="4726913"/>
                  <a:pt x="4950527" y="4726914"/>
                  <a:pt x="4945921" y="4731520"/>
                </a:cubicBezTo>
                <a:cubicBezTo>
                  <a:pt x="4922893" y="4759154"/>
                  <a:pt x="4904470" y="4782183"/>
                  <a:pt x="4876835" y="4805211"/>
                </a:cubicBezTo>
                <a:cubicBezTo>
                  <a:pt x="4881441" y="4814422"/>
                  <a:pt x="4858413" y="4823634"/>
                  <a:pt x="4849201" y="4832845"/>
                </a:cubicBezTo>
                <a:cubicBezTo>
                  <a:pt x="4844595" y="4837451"/>
                  <a:pt x="4849201" y="4842057"/>
                  <a:pt x="4839989" y="4846662"/>
                </a:cubicBezTo>
                <a:cubicBezTo>
                  <a:pt x="4839989" y="4851268"/>
                  <a:pt x="4826172" y="4855874"/>
                  <a:pt x="4816961" y="4865085"/>
                </a:cubicBezTo>
                <a:cubicBezTo>
                  <a:pt x="4803144" y="4878902"/>
                  <a:pt x="4789327" y="4897324"/>
                  <a:pt x="4775509" y="4911141"/>
                </a:cubicBezTo>
                <a:cubicBezTo>
                  <a:pt x="4757086" y="4929565"/>
                  <a:pt x="4757086" y="4934170"/>
                  <a:pt x="4734058" y="4952593"/>
                </a:cubicBezTo>
                <a:cubicBezTo>
                  <a:pt x="4692606" y="4998650"/>
                  <a:pt x="4628126" y="5040101"/>
                  <a:pt x="4609703" y="5063130"/>
                </a:cubicBezTo>
                <a:cubicBezTo>
                  <a:pt x="4595886" y="5063130"/>
                  <a:pt x="4582069" y="5086157"/>
                  <a:pt x="4572858" y="5095370"/>
                </a:cubicBezTo>
                <a:cubicBezTo>
                  <a:pt x="4577463" y="5086158"/>
                  <a:pt x="4572858" y="5090764"/>
                  <a:pt x="4568252" y="5090764"/>
                </a:cubicBezTo>
                <a:cubicBezTo>
                  <a:pt x="4536012" y="5123004"/>
                  <a:pt x="4485349" y="5141426"/>
                  <a:pt x="4434686" y="5182878"/>
                </a:cubicBezTo>
                <a:cubicBezTo>
                  <a:pt x="4416264" y="5201301"/>
                  <a:pt x="4430080" y="5192089"/>
                  <a:pt x="4402447" y="5205906"/>
                </a:cubicBezTo>
                <a:cubicBezTo>
                  <a:pt x="4384023" y="5215118"/>
                  <a:pt x="4370207" y="5228935"/>
                  <a:pt x="4351783" y="5238146"/>
                </a:cubicBezTo>
                <a:cubicBezTo>
                  <a:pt x="4287303" y="5274991"/>
                  <a:pt x="4222822" y="5307232"/>
                  <a:pt x="4167554" y="5334866"/>
                </a:cubicBezTo>
                <a:cubicBezTo>
                  <a:pt x="4144525" y="5348683"/>
                  <a:pt x="4126102" y="5353289"/>
                  <a:pt x="4112285" y="5367106"/>
                </a:cubicBezTo>
                <a:cubicBezTo>
                  <a:pt x="4107679" y="5367105"/>
                  <a:pt x="4107679" y="5367105"/>
                  <a:pt x="4103074" y="5367106"/>
                </a:cubicBezTo>
                <a:cubicBezTo>
                  <a:pt x="4098468" y="5367106"/>
                  <a:pt x="4084651" y="5367106"/>
                  <a:pt x="4061622" y="5380923"/>
                </a:cubicBezTo>
                <a:cubicBezTo>
                  <a:pt x="4052411" y="5385528"/>
                  <a:pt x="4038593" y="5394740"/>
                  <a:pt x="4029382" y="5399345"/>
                </a:cubicBezTo>
                <a:cubicBezTo>
                  <a:pt x="3987930" y="5413163"/>
                  <a:pt x="3937268" y="5426980"/>
                  <a:pt x="3923451" y="5440797"/>
                </a:cubicBezTo>
                <a:cubicBezTo>
                  <a:pt x="3932662" y="5426979"/>
                  <a:pt x="3877393" y="5454614"/>
                  <a:pt x="3863576" y="5463824"/>
                </a:cubicBezTo>
                <a:cubicBezTo>
                  <a:pt x="3845153" y="5459219"/>
                  <a:pt x="3812913" y="5482248"/>
                  <a:pt x="3776067" y="5486853"/>
                </a:cubicBezTo>
                <a:cubicBezTo>
                  <a:pt x="3771461" y="5486854"/>
                  <a:pt x="3776067" y="5496065"/>
                  <a:pt x="3762250" y="5496065"/>
                </a:cubicBezTo>
                <a:cubicBezTo>
                  <a:pt x="3753039" y="5491459"/>
                  <a:pt x="3720799" y="5500671"/>
                  <a:pt x="3725404" y="5505276"/>
                </a:cubicBezTo>
                <a:cubicBezTo>
                  <a:pt x="3711587" y="5496065"/>
                  <a:pt x="3683953" y="5514488"/>
                  <a:pt x="3674741" y="5509882"/>
                </a:cubicBezTo>
                <a:cubicBezTo>
                  <a:pt x="3674741" y="5519093"/>
                  <a:pt x="3670136" y="5523698"/>
                  <a:pt x="3665530" y="5528305"/>
                </a:cubicBezTo>
                <a:cubicBezTo>
                  <a:pt x="3656318" y="5532911"/>
                  <a:pt x="3651713" y="5532911"/>
                  <a:pt x="3642501" y="5537515"/>
                </a:cubicBezTo>
                <a:cubicBezTo>
                  <a:pt x="3610261" y="5546728"/>
                  <a:pt x="3568810" y="5551333"/>
                  <a:pt x="3531964" y="5555939"/>
                </a:cubicBezTo>
                <a:cubicBezTo>
                  <a:pt x="3522752" y="5555939"/>
                  <a:pt x="3513541" y="5551333"/>
                  <a:pt x="3513541" y="5551333"/>
                </a:cubicBezTo>
                <a:cubicBezTo>
                  <a:pt x="3508935" y="5555939"/>
                  <a:pt x="3504329" y="5555939"/>
                  <a:pt x="3499724" y="5560545"/>
                </a:cubicBezTo>
                <a:cubicBezTo>
                  <a:pt x="3495118" y="5560545"/>
                  <a:pt x="3495118" y="5560545"/>
                  <a:pt x="3495118" y="5560545"/>
                </a:cubicBezTo>
                <a:cubicBezTo>
                  <a:pt x="3462878" y="5551333"/>
                  <a:pt x="3416821" y="5565150"/>
                  <a:pt x="3379975" y="5574362"/>
                </a:cubicBezTo>
                <a:cubicBezTo>
                  <a:pt x="3379975" y="5569755"/>
                  <a:pt x="3379975" y="5569755"/>
                  <a:pt x="3379975" y="5569755"/>
                </a:cubicBezTo>
                <a:cubicBezTo>
                  <a:pt x="3366158" y="5565150"/>
                  <a:pt x="3361552" y="5583573"/>
                  <a:pt x="3356946" y="5569756"/>
                </a:cubicBezTo>
                <a:cubicBezTo>
                  <a:pt x="3333918" y="5569756"/>
                  <a:pt x="3347735" y="5578967"/>
                  <a:pt x="3329312" y="5578967"/>
                </a:cubicBezTo>
                <a:cubicBezTo>
                  <a:pt x="3329312" y="5574362"/>
                  <a:pt x="3320101" y="5574362"/>
                  <a:pt x="3315495" y="5569756"/>
                </a:cubicBezTo>
                <a:cubicBezTo>
                  <a:pt x="3297072" y="5578967"/>
                  <a:pt x="3278649" y="5578967"/>
                  <a:pt x="3255620" y="5574362"/>
                </a:cubicBezTo>
                <a:cubicBezTo>
                  <a:pt x="3246409" y="5588179"/>
                  <a:pt x="3218775" y="5578967"/>
                  <a:pt x="3209563" y="5583573"/>
                </a:cubicBezTo>
                <a:cubicBezTo>
                  <a:pt x="3209564" y="5578967"/>
                  <a:pt x="3204957" y="5578967"/>
                  <a:pt x="3204957" y="5578967"/>
                </a:cubicBezTo>
                <a:cubicBezTo>
                  <a:pt x="3177323" y="5588179"/>
                  <a:pt x="3154294" y="5583573"/>
                  <a:pt x="3131266" y="5583573"/>
                </a:cubicBezTo>
                <a:lnTo>
                  <a:pt x="3122176" y="5583573"/>
                </a:lnTo>
                <a:lnTo>
                  <a:pt x="3072847" y="5585832"/>
                </a:lnTo>
                <a:lnTo>
                  <a:pt x="3062180" y="5588179"/>
                </a:lnTo>
                <a:lnTo>
                  <a:pt x="3065288" y="5586179"/>
                </a:lnTo>
                <a:lnTo>
                  <a:pt x="3001837" y="5589085"/>
                </a:lnTo>
                <a:cubicBezTo>
                  <a:pt x="2840375" y="5592138"/>
                  <a:pt x="2677977" y="5582257"/>
                  <a:pt x="2514861" y="5559930"/>
                </a:cubicBezTo>
                <a:cubicBezTo>
                  <a:pt x="2384509" y="5542375"/>
                  <a:pt x="2257185" y="5514172"/>
                  <a:pt x="2133989" y="5473661"/>
                </a:cubicBezTo>
                <a:lnTo>
                  <a:pt x="2031916" y="5434193"/>
                </a:lnTo>
                <a:lnTo>
                  <a:pt x="2081737" y="5455765"/>
                </a:lnTo>
                <a:cubicBezTo>
                  <a:pt x="2099584" y="5462674"/>
                  <a:pt x="2115704" y="5468431"/>
                  <a:pt x="2127218" y="5473037"/>
                </a:cubicBezTo>
                <a:cubicBezTo>
                  <a:pt x="2191697" y="5496065"/>
                  <a:pt x="2242361" y="5523699"/>
                  <a:pt x="2293024" y="5542122"/>
                </a:cubicBezTo>
                <a:cubicBezTo>
                  <a:pt x="2329870" y="5551333"/>
                  <a:pt x="2380533" y="5565150"/>
                  <a:pt x="2421984" y="5574362"/>
                </a:cubicBezTo>
                <a:cubicBezTo>
                  <a:pt x="2445013" y="5588179"/>
                  <a:pt x="2477253" y="5592785"/>
                  <a:pt x="2509493" y="5597390"/>
                </a:cubicBezTo>
                <a:cubicBezTo>
                  <a:pt x="2523310" y="5611207"/>
                  <a:pt x="2569368" y="5620419"/>
                  <a:pt x="2615425" y="5629630"/>
                </a:cubicBezTo>
                <a:cubicBezTo>
                  <a:pt x="2661482" y="5638841"/>
                  <a:pt x="2707539" y="5648053"/>
                  <a:pt x="2721356" y="5661870"/>
                </a:cubicBezTo>
                <a:cubicBezTo>
                  <a:pt x="2735174" y="5661870"/>
                  <a:pt x="2758202" y="5666476"/>
                  <a:pt x="2762809" y="5671081"/>
                </a:cubicBezTo>
                <a:cubicBezTo>
                  <a:pt x="2776625" y="5661870"/>
                  <a:pt x="2827289" y="5671081"/>
                  <a:pt x="2831894" y="5680293"/>
                </a:cubicBezTo>
                <a:cubicBezTo>
                  <a:pt x="2836500" y="5680293"/>
                  <a:pt x="2845711" y="5680293"/>
                  <a:pt x="2850317" y="5680292"/>
                </a:cubicBezTo>
                <a:cubicBezTo>
                  <a:pt x="2850317" y="5694110"/>
                  <a:pt x="2891768" y="5684897"/>
                  <a:pt x="2924008" y="5694110"/>
                </a:cubicBezTo>
                <a:cubicBezTo>
                  <a:pt x="2928614" y="5694110"/>
                  <a:pt x="2928614" y="5694110"/>
                  <a:pt x="2928614" y="5694110"/>
                </a:cubicBezTo>
                <a:cubicBezTo>
                  <a:pt x="2928614" y="5694110"/>
                  <a:pt x="2928614" y="5698715"/>
                  <a:pt x="2928614" y="5698715"/>
                </a:cubicBezTo>
                <a:cubicBezTo>
                  <a:pt x="2933220" y="5698715"/>
                  <a:pt x="2933220" y="5698715"/>
                  <a:pt x="2937825" y="5698715"/>
                </a:cubicBezTo>
                <a:cubicBezTo>
                  <a:pt x="2937825" y="5698715"/>
                  <a:pt x="2937825" y="5698715"/>
                  <a:pt x="2937825" y="5694109"/>
                </a:cubicBezTo>
                <a:cubicBezTo>
                  <a:pt x="2937825" y="5694109"/>
                  <a:pt x="2933220" y="5694110"/>
                  <a:pt x="2933220" y="5694110"/>
                </a:cubicBezTo>
                <a:cubicBezTo>
                  <a:pt x="2942431" y="5694110"/>
                  <a:pt x="2956248" y="5694110"/>
                  <a:pt x="2956248" y="5689504"/>
                </a:cubicBezTo>
                <a:cubicBezTo>
                  <a:pt x="3034546" y="5698715"/>
                  <a:pt x="3112843" y="5703321"/>
                  <a:pt x="3195746" y="5698714"/>
                </a:cubicBezTo>
                <a:cubicBezTo>
                  <a:pt x="3227986" y="5694110"/>
                  <a:pt x="3251015" y="5694110"/>
                  <a:pt x="3287860" y="5694110"/>
                </a:cubicBezTo>
                <a:cubicBezTo>
                  <a:pt x="3329312" y="5689504"/>
                  <a:pt x="3389186" y="5680292"/>
                  <a:pt x="3444455" y="5675687"/>
                </a:cubicBezTo>
                <a:cubicBezTo>
                  <a:pt x="3504328" y="5666476"/>
                  <a:pt x="3559598" y="5657263"/>
                  <a:pt x="3605655" y="5648053"/>
                </a:cubicBezTo>
                <a:cubicBezTo>
                  <a:pt x="3642502" y="5643446"/>
                  <a:pt x="3660924" y="5638841"/>
                  <a:pt x="3702376" y="5629630"/>
                </a:cubicBezTo>
                <a:cubicBezTo>
                  <a:pt x="3711587" y="5625024"/>
                  <a:pt x="3725404" y="5625024"/>
                  <a:pt x="3734617" y="5625024"/>
                </a:cubicBezTo>
                <a:cubicBezTo>
                  <a:pt x="3757644" y="5620419"/>
                  <a:pt x="3776067" y="5606602"/>
                  <a:pt x="3799096" y="5606602"/>
                </a:cubicBezTo>
                <a:cubicBezTo>
                  <a:pt x="3799096" y="5606602"/>
                  <a:pt x="3799096" y="5611207"/>
                  <a:pt x="3799096" y="5611207"/>
                </a:cubicBezTo>
                <a:cubicBezTo>
                  <a:pt x="3794490" y="5611207"/>
                  <a:pt x="3799096" y="5615813"/>
                  <a:pt x="3803702" y="5611207"/>
                </a:cubicBezTo>
                <a:cubicBezTo>
                  <a:pt x="3808308" y="5611207"/>
                  <a:pt x="3812913" y="5611207"/>
                  <a:pt x="3812913" y="5611207"/>
                </a:cubicBezTo>
                <a:cubicBezTo>
                  <a:pt x="3812913" y="5606602"/>
                  <a:pt x="3817519" y="5606602"/>
                  <a:pt x="3817519" y="5606602"/>
                </a:cubicBezTo>
                <a:cubicBezTo>
                  <a:pt x="3817519" y="5611206"/>
                  <a:pt x="3822125" y="5611207"/>
                  <a:pt x="3826730" y="5611207"/>
                </a:cubicBezTo>
                <a:cubicBezTo>
                  <a:pt x="3831336" y="5606602"/>
                  <a:pt x="3826730" y="5606602"/>
                  <a:pt x="3826730" y="5601996"/>
                </a:cubicBezTo>
                <a:cubicBezTo>
                  <a:pt x="3826730" y="5601996"/>
                  <a:pt x="3831336" y="5601996"/>
                  <a:pt x="3831336" y="5601996"/>
                </a:cubicBezTo>
                <a:cubicBezTo>
                  <a:pt x="3835942" y="5601996"/>
                  <a:pt x="3840547" y="5597390"/>
                  <a:pt x="3840547" y="5597390"/>
                </a:cubicBezTo>
                <a:cubicBezTo>
                  <a:pt x="3840547" y="5592785"/>
                  <a:pt x="3835942" y="5592785"/>
                  <a:pt x="3831336" y="5592785"/>
                </a:cubicBezTo>
                <a:cubicBezTo>
                  <a:pt x="3831336" y="5597390"/>
                  <a:pt x="3831336" y="5597390"/>
                  <a:pt x="3831336" y="5597390"/>
                </a:cubicBezTo>
                <a:cubicBezTo>
                  <a:pt x="3826730" y="5592785"/>
                  <a:pt x="3826730" y="5592785"/>
                  <a:pt x="3826730" y="5592785"/>
                </a:cubicBezTo>
                <a:cubicBezTo>
                  <a:pt x="3863577" y="5588179"/>
                  <a:pt x="3918845" y="5574362"/>
                  <a:pt x="3941873" y="5555939"/>
                </a:cubicBezTo>
                <a:cubicBezTo>
                  <a:pt x="3983325" y="5546728"/>
                  <a:pt x="4043200" y="5523699"/>
                  <a:pt x="4116891" y="5491458"/>
                </a:cubicBezTo>
                <a:cubicBezTo>
                  <a:pt x="4116891" y="5496065"/>
                  <a:pt x="4116891" y="5496065"/>
                  <a:pt x="4116891" y="5496065"/>
                </a:cubicBezTo>
                <a:cubicBezTo>
                  <a:pt x="4116891" y="5496065"/>
                  <a:pt x="4112285" y="5496065"/>
                  <a:pt x="4112285" y="5496065"/>
                </a:cubicBezTo>
                <a:cubicBezTo>
                  <a:pt x="4107679" y="5500671"/>
                  <a:pt x="4103074" y="5500671"/>
                  <a:pt x="4107679" y="5505276"/>
                </a:cubicBezTo>
                <a:cubicBezTo>
                  <a:pt x="4107679" y="5505276"/>
                  <a:pt x="4112285" y="5505276"/>
                  <a:pt x="4116891" y="5500671"/>
                </a:cubicBezTo>
                <a:cubicBezTo>
                  <a:pt x="4121496" y="5500671"/>
                  <a:pt x="4121496" y="5500671"/>
                  <a:pt x="4126102" y="5496065"/>
                </a:cubicBezTo>
                <a:cubicBezTo>
                  <a:pt x="4126102" y="5500671"/>
                  <a:pt x="4130708" y="5500671"/>
                  <a:pt x="4139919" y="5500671"/>
                </a:cubicBezTo>
                <a:cubicBezTo>
                  <a:pt x="4139919" y="5498368"/>
                  <a:pt x="4139919" y="5496064"/>
                  <a:pt x="4138768" y="5494913"/>
                </a:cubicBezTo>
                <a:lnTo>
                  <a:pt x="4136082" y="5495297"/>
                </a:lnTo>
                <a:lnTo>
                  <a:pt x="4144525" y="5486853"/>
                </a:lnTo>
                <a:cubicBezTo>
                  <a:pt x="4139919" y="5486854"/>
                  <a:pt x="4135314" y="5486854"/>
                  <a:pt x="4130708" y="5486854"/>
                </a:cubicBezTo>
                <a:cubicBezTo>
                  <a:pt x="4144526" y="5473037"/>
                  <a:pt x="4153738" y="5463825"/>
                  <a:pt x="4176765" y="5454614"/>
                </a:cubicBezTo>
                <a:cubicBezTo>
                  <a:pt x="4172159" y="5459219"/>
                  <a:pt x="4176765" y="5459219"/>
                  <a:pt x="4181371" y="5459219"/>
                </a:cubicBezTo>
                <a:cubicBezTo>
                  <a:pt x="4204399" y="5450008"/>
                  <a:pt x="4227428" y="5426980"/>
                  <a:pt x="4241245" y="5422374"/>
                </a:cubicBezTo>
                <a:cubicBezTo>
                  <a:pt x="4241245" y="5422374"/>
                  <a:pt x="4241245" y="5426980"/>
                  <a:pt x="4236640" y="5426980"/>
                </a:cubicBezTo>
                <a:cubicBezTo>
                  <a:pt x="4268881" y="5413163"/>
                  <a:pt x="4291908" y="5390134"/>
                  <a:pt x="4305725" y="5394740"/>
                </a:cubicBezTo>
                <a:cubicBezTo>
                  <a:pt x="4301120" y="5394740"/>
                  <a:pt x="4305725" y="5390133"/>
                  <a:pt x="4310331" y="5390134"/>
                </a:cubicBezTo>
                <a:cubicBezTo>
                  <a:pt x="4319543" y="5376316"/>
                  <a:pt x="4296514" y="5390134"/>
                  <a:pt x="4291908" y="5390134"/>
                </a:cubicBezTo>
                <a:cubicBezTo>
                  <a:pt x="4319543" y="5376316"/>
                  <a:pt x="4328754" y="5376317"/>
                  <a:pt x="4337965" y="5362500"/>
                </a:cubicBezTo>
                <a:cubicBezTo>
                  <a:pt x="4342572" y="5367106"/>
                  <a:pt x="4333360" y="5376317"/>
                  <a:pt x="4347177" y="5367106"/>
                </a:cubicBezTo>
                <a:cubicBezTo>
                  <a:pt x="4351784" y="5357894"/>
                  <a:pt x="4347177" y="5362500"/>
                  <a:pt x="4356388" y="5353289"/>
                </a:cubicBezTo>
                <a:cubicBezTo>
                  <a:pt x="4356389" y="5348683"/>
                  <a:pt x="4360994" y="5348683"/>
                  <a:pt x="4360994" y="5348683"/>
                </a:cubicBezTo>
                <a:cubicBezTo>
                  <a:pt x="4365600" y="5344077"/>
                  <a:pt x="4370206" y="5344077"/>
                  <a:pt x="4370206" y="5339471"/>
                </a:cubicBezTo>
                <a:cubicBezTo>
                  <a:pt x="4370206" y="5334866"/>
                  <a:pt x="4365600" y="5334865"/>
                  <a:pt x="4360994" y="5339471"/>
                </a:cubicBezTo>
                <a:cubicBezTo>
                  <a:pt x="4360994" y="5339471"/>
                  <a:pt x="4360994" y="5339471"/>
                  <a:pt x="4356388" y="5339471"/>
                </a:cubicBezTo>
                <a:cubicBezTo>
                  <a:pt x="4397840" y="5316443"/>
                  <a:pt x="4407051" y="5302626"/>
                  <a:pt x="4457714" y="5270386"/>
                </a:cubicBezTo>
                <a:cubicBezTo>
                  <a:pt x="4476137" y="5279597"/>
                  <a:pt x="4462320" y="5265780"/>
                  <a:pt x="4494560" y="5261175"/>
                </a:cubicBezTo>
                <a:cubicBezTo>
                  <a:pt x="4494560" y="5265780"/>
                  <a:pt x="4494560" y="5265780"/>
                  <a:pt x="4494560" y="5265780"/>
                </a:cubicBezTo>
                <a:cubicBezTo>
                  <a:pt x="4489954" y="5270386"/>
                  <a:pt x="4494561" y="5270386"/>
                  <a:pt x="4499167" y="5265780"/>
                </a:cubicBezTo>
                <a:cubicBezTo>
                  <a:pt x="4503772" y="5265780"/>
                  <a:pt x="4508377" y="5261175"/>
                  <a:pt x="4508377" y="5256569"/>
                </a:cubicBezTo>
                <a:cubicBezTo>
                  <a:pt x="4512983" y="5251963"/>
                  <a:pt x="4512983" y="5251963"/>
                  <a:pt x="4512983" y="5251963"/>
                </a:cubicBezTo>
                <a:cubicBezTo>
                  <a:pt x="4522194" y="5247358"/>
                  <a:pt x="4522194" y="5242752"/>
                  <a:pt x="4517589" y="5238146"/>
                </a:cubicBezTo>
                <a:cubicBezTo>
                  <a:pt x="4526800" y="5238145"/>
                  <a:pt x="4531406" y="5228934"/>
                  <a:pt x="4536012" y="5224329"/>
                </a:cubicBezTo>
                <a:cubicBezTo>
                  <a:pt x="4526800" y="5228935"/>
                  <a:pt x="4517589" y="5233540"/>
                  <a:pt x="4508377" y="5238146"/>
                </a:cubicBezTo>
                <a:cubicBezTo>
                  <a:pt x="4508377" y="5242752"/>
                  <a:pt x="4508377" y="5247358"/>
                  <a:pt x="4508377" y="5247358"/>
                </a:cubicBezTo>
                <a:cubicBezTo>
                  <a:pt x="4508377" y="5247358"/>
                  <a:pt x="4503772" y="5247357"/>
                  <a:pt x="4503772" y="5251963"/>
                </a:cubicBezTo>
                <a:cubicBezTo>
                  <a:pt x="4503772" y="5251963"/>
                  <a:pt x="4499166" y="5251963"/>
                  <a:pt x="4499166" y="5251963"/>
                </a:cubicBezTo>
                <a:cubicBezTo>
                  <a:pt x="4494560" y="5251962"/>
                  <a:pt x="4494560" y="5256569"/>
                  <a:pt x="4494560" y="5261175"/>
                </a:cubicBezTo>
                <a:cubicBezTo>
                  <a:pt x="4471531" y="5251963"/>
                  <a:pt x="4443897" y="5256569"/>
                  <a:pt x="4411657" y="5288809"/>
                </a:cubicBezTo>
                <a:cubicBezTo>
                  <a:pt x="4407051" y="5288809"/>
                  <a:pt x="4402446" y="5293415"/>
                  <a:pt x="4402446" y="5288809"/>
                </a:cubicBezTo>
                <a:cubicBezTo>
                  <a:pt x="4407051" y="5288809"/>
                  <a:pt x="4407052" y="5284203"/>
                  <a:pt x="4402446" y="5284203"/>
                </a:cubicBezTo>
                <a:cubicBezTo>
                  <a:pt x="4402446" y="5284203"/>
                  <a:pt x="4402446" y="5284203"/>
                  <a:pt x="4397840" y="5288809"/>
                </a:cubicBezTo>
                <a:cubicBezTo>
                  <a:pt x="4397840" y="5288809"/>
                  <a:pt x="4393234" y="5288809"/>
                  <a:pt x="4393234" y="5288809"/>
                </a:cubicBezTo>
                <a:cubicBezTo>
                  <a:pt x="4404749" y="5274991"/>
                  <a:pt x="4416263" y="5264629"/>
                  <a:pt x="4430080" y="5255992"/>
                </a:cubicBezTo>
                <a:lnTo>
                  <a:pt x="4476137" y="5235582"/>
                </a:lnTo>
                <a:lnTo>
                  <a:pt x="4476137" y="5238146"/>
                </a:lnTo>
                <a:cubicBezTo>
                  <a:pt x="4480744" y="5238146"/>
                  <a:pt x="4480744" y="5238146"/>
                  <a:pt x="4480743" y="5233540"/>
                </a:cubicBezTo>
                <a:cubicBezTo>
                  <a:pt x="4489954" y="5233540"/>
                  <a:pt x="4489954" y="5228935"/>
                  <a:pt x="4499166" y="5224329"/>
                </a:cubicBezTo>
                <a:cubicBezTo>
                  <a:pt x="4499166" y="5224329"/>
                  <a:pt x="4499167" y="5228935"/>
                  <a:pt x="4494560" y="5228935"/>
                </a:cubicBezTo>
                <a:cubicBezTo>
                  <a:pt x="4494560" y="5228935"/>
                  <a:pt x="4499167" y="5228935"/>
                  <a:pt x="4499167" y="5228935"/>
                </a:cubicBezTo>
                <a:cubicBezTo>
                  <a:pt x="4499167" y="5228935"/>
                  <a:pt x="4503773" y="5224329"/>
                  <a:pt x="4503773" y="5224329"/>
                </a:cubicBezTo>
                <a:cubicBezTo>
                  <a:pt x="4531406" y="5210512"/>
                  <a:pt x="4554434" y="5210512"/>
                  <a:pt x="4577463" y="5187484"/>
                </a:cubicBezTo>
                <a:cubicBezTo>
                  <a:pt x="4568252" y="5196695"/>
                  <a:pt x="4577463" y="5192089"/>
                  <a:pt x="4586675" y="5192089"/>
                </a:cubicBezTo>
                <a:cubicBezTo>
                  <a:pt x="4572858" y="5205906"/>
                  <a:pt x="4559040" y="5205906"/>
                  <a:pt x="4563647" y="5215118"/>
                </a:cubicBezTo>
                <a:cubicBezTo>
                  <a:pt x="4591280" y="5192089"/>
                  <a:pt x="4609703" y="5178272"/>
                  <a:pt x="4651155" y="5155244"/>
                </a:cubicBezTo>
                <a:cubicBezTo>
                  <a:pt x="4651155" y="5159849"/>
                  <a:pt x="4655761" y="5155244"/>
                  <a:pt x="4660366" y="5155244"/>
                </a:cubicBezTo>
                <a:cubicBezTo>
                  <a:pt x="4664973" y="5150638"/>
                  <a:pt x="4669578" y="5146032"/>
                  <a:pt x="4664972" y="5146032"/>
                </a:cubicBezTo>
                <a:cubicBezTo>
                  <a:pt x="4674183" y="5141427"/>
                  <a:pt x="4678790" y="5132215"/>
                  <a:pt x="4688001" y="5118398"/>
                </a:cubicBezTo>
                <a:cubicBezTo>
                  <a:pt x="4692606" y="5123004"/>
                  <a:pt x="4683395" y="5132215"/>
                  <a:pt x="4692607" y="5127610"/>
                </a:cubicBezTo>
                <a:cubicBezTo>
                  <a:pt x="4692606" y="5123004"/>
                  <a:pt x="4701818" y="5118398"/>
                  <a:pt x="4701818" y="5113792"/>
                </a:cubicBezTo>
                <a:cubicBezTo>
                  <a:pt x="4701818" y="5113792"/>
                  <a:pt x="4706425" y="5113792"/>
                  <a:pt x="4706424" y="5109187"/>
                </a:cubicBezTo>
                <a:cubicBezTo>
                  <a:pt x="4711029" y="5109187"/>
                  <a:pt x="4711029" y="5109187"/>
                  <a:pt x="4711029" y="5109187"/>
                </a:cubicBezTo>
                <a:cubicBezTo>
                  <a:pt x="4711030" y="5104581"/>
                  <a:pt x="4711030" y="5104581"/>
                  <a:pt x="4711030" y="5104581"/>
                </a:cubicBezTo>
                <a:cubicBezTo>
                  <a:pt x="4706424" y="5109187"/>
                  <a:pt x="4706424" y="5109187"/>
                  <a:pt x="4706424" y="5109187"/>
                </a:cubicBezTo>
                <a:cubicBezTo>
                  <a:pt x="4701818" y="5109187"/>
                  <a:pt x="4701818" y="5109187"/>
                  <a:pt x="4701818" y="5109187"/>
                </a:cubicBezTo>
                <a:cubicBezTo>
                  <a:pt x="4720241" y="5095370"/>
                  <a:pt x="4720241" y="5095370"/>
                  <a:pt x="4720241" y="5095370"/>
                </a:cubicBezTo>
                <a:cubicBezTo>
                  <a:pt x="4715635" y="5099975"/>
                  <a:pt x="4715635" y="5104581"/>
                  <a:pt x="4720241" y="5099975"/>
                </a:cubicBezTo>
                <a:cubicBezTo>
                  <a:pt x="4761692" y="5063130"/>
                  <a:pt x="4793932" y="5012467"/>
                  <a:pt x="4830779" y="4966410"/>
                </a:cubicBezTo>
                <a:cubicBezTo>
                  <a:pt x="4863018" y="4915748"/>
                  <a:pt x="4895258" y="4869691"/>
                  <a:pt x="4927498" y="4823634"/>
                </a:cubicBezTo>
                <a:cubicBezTo>
                  <a:pt x="4936711" y="4823634"/>
                  <a:pt x="4936710" y="4828240"/>
                  <a:pt x="4936710" y="4837451"/>
                </a:cubicBezTo>
                <a:cubicBezTo>
                  <a:pt x="4959738" y="4795999"/>
                  <a:pt x="4978162" y="4768366"/>
                  <a:pt x="4991978" y="4736126"/>
                </a:cubicBezTo>
                <a:cubicBezTo>
                  <a:pt x="5010401" y="4703885"/>
                  <a:pt x="5024218" y="4671646"/>
                  <a:pt x="5051853" y="4630195"/>
                </a:cubicBezTo>
                <a:cubicBezTo>
                  <a:pt x="5047247" y="4634800"/>
                  <a:pt x="5047247" y="4634800"/>
                  <a:pt x="5051853" y="4634799"/>
                </a:cubicBezTo>
                <a:cubicBezTo>
                  <a:pt x="5051853" y="4634799"/>
                  <a:pt x="5056460" y="4634800"/>
                  <a:pt x="5061064" y="4630195"/>
                </a:cubicBezTo>
                <a:cubicBezTo>
                  <a:pt x="5065670" y="4630194"/>
                  <a:pt x="5065670" y="4630194"/>
                  <a:pt x="5065670" y="4630194"/>
                </a:cubicBezTo>
                <a:cubicBezTo>
                  <a:pt x="5070276" y="4620983"/>
                  <a:pt x="5079487" y="4611772"/>
                  <a:pt x="5074881" y="4607166"/>
                </a:cubicBezTo>
                <a:cubicBezTo>
                  <a:pt x="5079487" y="4607166"/>
                  <a:pt x="5084093" y="4602561"/>
                  <a:pt x="5084093" y="4597955"/>
                </a:cubicBezTo>
                <a:cubicBezTo>
                  <a:pt x="5088699" y="4593349"/>
                  <a:pt x="5084093" y="4593348"/>
                  <a:pt x="5084093" y="4593348"/>
                </a:cubicBezTo>
                <a:cubicBezTo>
                  <a:pt x="5079487" y="4593349"/>
                  <a:pt x="5079487" y="4593349"/>
                  <a:pt x="5079487" y="4593349"/>
                </a:cubicBezTo>
                <a:cubicBezTo>
                  <a:pt x="5097910" y="4570321"/>
                  <a:pt x="5097910" y="4556504"/>
                  <a:pt x="5116333" y="4533475"/>
                </a:cubicBezTo>
                <a:cubicBezTo>
                  <a:pt x="5102516" y="4533475"/>
                  <a:pt x="5116333" y="4524264"/>
                  <a:pt x="5116333" y="4519658"/>
                </a:cubicBezTo>
                <a:close/>
                <a:moveTo>
                  <a:pt x="5237163" y="4192915"/>
                </a:moveTo>
                <a:lnTo>
                  <a:pt x="5237233" y="4193230"/>
                </a:lnTo>
                <a:cubicBezTo>
                  <a:pt x="5236082" y="4196108"/>
                  <a:pt x="5233779" y="4199562"/>
                  <a:pt x="5231476" y="4201864"/>
                </a:cubicBezTo>
                <a:close/>
                <a:moveTo>
                  <a:pt x="5342014" y="4155808"/>
                </a:moveTo>
                <a:cubicBezTo>
                  <a:pt x="5346619" y="4160413"/>
                  <a:pt x="5342013" y="4165020"/>
                  <a:pt x="5337408" y="4160414"/>
                </a:cubicBezTo>
                <a:cubicBezTo>
                  <a:pt x="5342013" y="4160414"/>
                  <a:pt x="5342013" y="4160414"/>
                  <a:pt x="5342014" y="4155808"/>
                </a:cubicBezTo>
                <a:close/>
                <a:moveTo>
                  <a:pt x="5306843" y="4097190"/>
                </a:moveTo>
                <a:lnTo>
                  <a:pt x="5305168" y="4100540"/>
                </a:lnTo>
                <a:cubicBezTo>
                  <a:pt x="5305168" y="4105145"/>
                  <a:pt x="5305168" y="4105145"/>
                  <a:pt x="5305168" y="4105145"/>
                </a:cubicBezTo>
                <a:cubicBezTo>
                  <a:pt x="5305168" y="4105145"/>
                  <a:pt x="5305168" y="4105145"/>
                  <a:pt x="5300562" y="4109751"/>
                </a:cubicBezTo>
                <a:cubicBezTo>
                  <a:pt x="5300562" y="4105146"/>
                  <a:pt x="5305168" y="4100540"/>
                  <a:pt x="5300562" y="4100539"/>
                </a:cubicBezTo>
                <a:close/>
                <a:moveTo>
                  <a:pt x="5312515" y="4088587"/>
                </a:moveTo>
                <a:lnTo>
                  <a:pt x="5308118" y="4096510"/>
                </a:lnTo>
                <a:lnTo>
                  <a:pt x="5306843" y="4097190"/>
                </a:lnTo>
                <a:lnTo>
                  <a:pt x="5309774" y="4091329"/>
                </a:lnTo>
                <a:close/>
                <a:moveTo>
                  <a:pt x="5319784" y="4072905"/>
                </a:moveTo>
                <a:lnTo>
                  <a:pt x="5323591" y="4072906"/>
                </a:lnTo>
                <a:cubicBezTo>
                  <a:pt x="5318986" y="4077512"/>
                  <a:pt x="5314379" y="4082116"/>
                  <a:pt x="5314379" y="4086723"/>
                </a:cubicBezTo>
                <a:lnTo>
                  <a:pt x="5312515" y="4088587"/>
                </a:lnTo>
                <a:lnTo>
                  <a:pt x="5316106" y="4082116"/>
                </a:lnTo>
                <a:close/>
                <a:moveTo>
                  <a:pt x="5322699" y="4065600"/>
                </a:moveTo>
                <a:lnTo>
                  <a:pt x="5319784" y="4072905"/>
                </a:lnTo>
                <a:lnTo>
                  <a:pt x="5318985" y="4072906"/>
                </a:lnTo>
                <a:close/>
                <a:moveTo>
                  <a:pt x="4981290" y="4036063"/>
                </a:moveTo>
                <a:lnTo>
                  <a:pt x="4971550" y="4040500"/>
                </a:lnTo>
                <a:lnTo>
                  <a:pt x="4967006" y="4053515"/>
                </a:lnTo>
                <a:cubicBezTo>
                  <a:pt x="4967006" y="4049758"/>
                  <a:pt x="4967006" y="4049758"/>
                  <a:pt x="4967006" y="4049758"/>
                </a:cubicBezTo>
                <a:cubicBezTo>
                  <a:pt x="4967006" y="4049758"/>
                  <a:pt x="4963246" y="4053515"/>
                  <a:pt x="4963246" y="4057273"/>
                </a:cubicBezTo>
                <a:cubicBezTo>
                  <a:pt x="4959486" y="4057272"/>
                  <a:pt x="4959486" y="4061029"/>
                  <a:pt x="4959486" y="4061029"/>
                </a:cubicBezTo>
                <a:cubicBezTo>
                  <a:pt x="4940684" y="4098603"/>
                  <a:pt x="4918122" y="4128661"/>
                  <a:pt x="4891800" y="4147448"/>
                </a:cubicBezTo>
                <a:cubicBezTo>
                  <a:pt x="4895560" y="4147447"/>
                  <a:pt x="4895560" y="4143690"/>
                  <a:pt x="4895560" y="4143690"/>
                </a:cubicBezTo>
                <a:cubicBezTo>
                  <a:pt x="4895560" y="4139933"/>
                  <a:pt x="4895560" y="4139933"/>
                  <a:pt x="4891800" y="4139933"/>
                </a:cubicBezTo>
                <a:cubicBezTo>
                  <a:pt x="4891800" y="4139933"/>
                  <a:pt x="4891800" y="4143690"/>
                  <a:pt x="4891800" y="4143690"/>
                </a:cubicBezTo>
                <a:cubicBezTo>
                  <a:pt x="4891800" y="4143690"/>
                  <a:pt x="4891800" y="4143690"/>
                  <a:pt x="4891800" y="4147448"/>
                </a:cubicBezTo>
                <a:cubicBezTo>
                  <a:pt x="4888039" y="4147448"/>
                  <a:pt x="4888039" y="4151205"/>
                  <a:pt x="4888039" y="4151205"/>
                </a:cubicBezTo>
                <a:cubicBezTo>
                  <a:pt x="4884279" y="4147447"/>
                  <a:pt x="4876758" y="4158719"/>
                  <a:pt x="4869238" y="4169991"/>
                </a:cubicBezTo>
                <a:cubicBezTo>
                  <a:pt x="4872998" y="4173749"/>
                  <a:pt x="4876758" y="4166234"/>
                  <a:pt x="4876758" y="4166234"/>
                </a:cubicBezTo>
                <a:cubicBezTo>
                  <a:pt x="4876758" y="4169991"/>
                  <a:pt x="4876758" y="4169991"/>
                  <a:pt x="4876758" y="4169991"/>
                </a:cubicBezTo>
                <a:cubicBezTo>
                  <a:pt x="4876758" y="4173749"/>
                  <a:pt x="4876758" y="4173749"/>
                  <a:pt x="4876758" y="4173749"/>
                </a:cubicBezTo>
                <a:cubicBezTo>
                  <a:pt x="4876758" y="4173749"/>
                  <a:pt x="4880519" y="4169990"/>
                  <a:pt x="4880519" y="4169990"/>
                </a:cubicBezTo>
                <a:cubicBezTo>
                  <a:pt x="4872998" y="4181263"/>
                  <a:pt x="4876758" y="4181262"/>
                  <a:pt x="4865477" y="4196292"/>
                </a:cubicBezTo>
                <a:cubicBezTo>
                  <a:pt x="4865477" y="4192535"/>
                  <a:pt x="4865477" y="4192535"/>
                  <a:pt x="4865477" y="4192535"/>
                </a:cubicBezTo>
                <a:cubicBezTo>
                  <a:pt x="4865477" y="4192535"/>
                  <a:pt x="4865477" y="4192535"/>
                  <a:pt x="4869238" y="4188778"/>
                </a:cubicBezTo>
                <a:cubicBezTo>
                  <a:pt x="4869238" y="4185021"/>
                  <a:pt x="4869238" y="4185021"/>
                  <a:pt x="4869238" y="4185021"/>
                </a:cubicBezTo>
                <a:cubicBezTo>
                  <a:pt x="4865477" y="4185020"/>
                  <a:pt x="4861717" y="4188778"/>
                  <a:pt x="4861717" y="4192535"/>
                </a:cubicBezTo>
                <a:cubicBezTo>
                  <a:pt x="4861717" y="4192535"/>
                  <a:pt x="4857957" y="4192535"/>
                  <a:pt x="4857957" y="4196292"/>
                </a:cubicBezTo>
                <a:cubicBezTo>
                  <a:pt x="4850436" y="4196292"/>
                  <a:pt x="4839155" y="4207563"/>
                  <a:pt x="4824114" y="4222593"/>
                </a:cubicBezTo>
                <a:cubicBezTo>
                  <a:pt x="4818474" y="4230107"/>
                  <a:pt x="4812833" y="4238562"/>
                  <a:pt x="4808133" y="4246546"/>
                </a:cubicBezTo>
                <a:lnTo>
                  <a:pt x="4803807" y="4255386"/>
                </a:lnTo>
                <a:lnTo>
                  <a:pt x="4803348" y="4274363"/>
                </a:lnTo>
                <a:cubicBezTo>
                  <a:pt x="4800382" y="4284556"/>
                  <a:pt x="4794875" y="4293232"/>
                  <a:pt x="4787261" y="4299991"/>
                </a:cubicBezTo>
                <a:lnTo>
                  <a:pt x="4766361" y="4320748"/>
                </a:lnTo>
                <a:lnTo>
                  <a:pt x="4765297" y="4321963"/>
                </a:lnTo>
                <a:lnTo>
                  <a:pt x="4773039" y="4336389"/>
                </a:lnTo>
                <a:lnTo>
                  <a:pt x="4824114" y="4271438"/>
                </a:lnTo>
                <a:cubicBezTo>
                  <a:pt x="4839155" y="4256408"/>
                  <a:pt x="4861717" y="4230108"/>
                  <a:pt x="4880519" y="4200050"/>
                </a:cubicBezTo>
                <a:cubicBezTo>
                  <a:pt x="4903081" y="4173749"/>
                  <a:pt x="4918122" y="4143689"/>
                  <a:pt x="4925643" y="4124904"/>
                </a:cubicBezTo>
                <a:cubicBezTo>
                  <a:pt x="4940684" y="4106117"/>
                  <a:pt x="4955725" y="4083574"/>
                  <a:pt x="4963246" y="4064787"/>
                </a:cubicBezTo>
                <a:cubicBezTo>
                  <a:pt x="4963246" y="4064787"/>
                  <a:pt x="4967006" y="4064786"/>
                  <a:pt x="4967006" y="4061029"/>
                </a:cubicBezTo>
                <a:cubicBezTo>
                  <a:pt x="4970767" y="4057272"/>
                  <a:pt x="4970767" y="4057272"/>
                  <a:pt x="4970767" y="4053514"/>
                </a:cubicBezTo>
                <a:close/>
                <a:moveTo>
                  <a:pt x="545930" y="4023021"/>
                </a:moveTo>
                <a:lnTo>
                  <a:pt x="598786" y="4152462"/>
                </a:lnTo>
                <a:lnTo>
                  <a:pt x="601360" y="4155129"/>
                </a:lnTo>
                <a:lnTo>
                  <a:pt x="616108" y="4179406"/>
                </a:lnTo>
                <a:lnTo>
                  <a:pt x="609272" y="4164659"/>
                </a:lnTo>
                <a:lnTo>
                  <a:pt x="574734" y="4069724"/>
                </a:lnTo>
                <a:close/>
                <a:moveTo>
                  <a:pt x="4977355" y="4003833"/>
                </a:moveTo>
                <a:lnTo>
                  <a:pt x="4970767" y="4019700"/>
                </a:lnTo>
                <a:lnTo>
                  <a:pt x="4974527" y="4014576"/>
                </a:lnTo>
                <a:lnTo>
                  <a:pt x="4974527" y="4015943"/>
                </a:lnTo>
                <a:cubicBezTo>
                  <a:pt x="4970767" y="4019700"/>
                  <a:pt x="4970767" y="4019700"/>
                  <a:pt x="4970767" y="4023457"/>
                </a:cubicBezTo>
                <a:lnTo>
                  <a:pt x="4973146" y="4023457"/>
                </a:lnTo>
                <a:lnTo>
                  <a:pt x="4975267" y="4013568"/>
                </a:lnTo>
                <a:lnTo>
                  <a:pt x="4974527" y="4014576"/>
                </a:lnTo>
                <a:lnTo>
                  <a:pt x="4974527" y="4012185"/>
                </a:lnTo>
                <a:lnTo>
                  <a:pt x="4975846" y="4010867"/>
                </a:lnTo>
                <a:close/>
                <a:moveTo>
                  <a:pt x="5034971" y="3938593"/>
                </a:moveTo>
                <a:lnTo>
                  <a:pt x="5002699" y="4000558"/>
                </a:lnTo>
                <a:lnTo>
                  <a:pt x="5016361" y="3977900"/>
                </a:lnTo>
                <a:close/>
                <a:moveTo>
                  <a:pt x="5443975" y="3887407"/>
                </a:moveTo>
                <a:lnTo>
                  <a:pt x="5443339" y="3897888"/>
                </a:lnTo>
                <a:cubicBezTo>
                  <a:pt x="5443339" y="3897888"/>
                  <a:pt x="5443339" y="3897888"/>
                  <a:pt x="5443339" y="3893284"/>
                </a:cubicBezTo>
                <a:cubicBezTo>
                  <a:pt x="5443339" y="3888678"/>
                  <a:pt x="5443339" y="3888678"/>
                  <a:pt x="5443339" y="3888678"/>
                </a:cubicBezTo>
                <a:close/>
                <a:moveTo>
                  <a:pt x="5094858" y="3865651"/>
                </a:moveTo>
                <a:lnTo>
                  <a:pt x="5095798" y="3865651"/>
                </a:lnTo>
                <a:lnTo>
                  <a:pt x="5094859" y="3869408"/>
                </a:lnTo>
                <a:cubicBezTo>
                  <a:pt x="5094859" y="3869408"/>
                  <a:pt x="5094859" y="3869408"/>
                  <a:pt x="5094858" y="3865651"/>
                </a:cubicBezTo>
                <a:close/>
                <a:moveTo>
                  <a:pt x="5086263" y="3834519"/>
                </a:moveTo>
                <a:lnTo>
                  <a:pt x="5077511" y="3856911"/>
                </a:lnTo>
                <a:lnTo>
                  <a:pt x="5055074" y="3899992"/>
                </a:lnTo>
                <a:lnTo>
                  <a:pt x="5061955" y="3902284"/>
                </a:lnTo>
                <a:cubicBezTo>
                  <a:pt x="5062895" y="3905102"/>
                  <a:pt x="5062896" y="3908860"/>
                  <a:pt x="5064776" y="3910738"/>
                </a:cubicBezTo>
                <a:cubicBezTo>
                  <a:pt x="5072296" y="3906981"/>
                  <a:pt x="5076057" y="3899466"/>
                  <a:pt x="5083577" y="3891952"/>
                </a:cubicBezTo>
                <a:cubicBezTo>
                  <a:pt x="5079817" y="3895708"/>
                  <a:pt x="5079818" y="3899465"/>
                  <a:pt x="5079818" y="3899465"/>
                </a:cubicBezTo>
                <a:cubicBezTo>
                  <a:pt x="5076056" y="3903224"/>
                  <a:pt x="5076056" y="3903224"/>
                  <a:pt x="5076056" y="3906981"/>
                </a:cubicBezTo>
                <a:cubicBezTo>
                  <a:pt x="5079817" y="3906980"/>
                  <a:pt x="5079817" y="3903223"/>
                  <a:pt x="5079817" y="3903223"/>
                </a:cubicBezTo>
                <a:cubicBezTo>
                  <a:pt x="5083577" y="3899466"/>
                  <a:pt x="5083577" y="3895709"/>
                  <a:pt x="5083577" y="3895709"/>
                </a:cubicBezTo>
                <a:cubicBezTo>
                  <a:pt x="5083577" y="3895709"/>
                  <a:pt x="5087337" y="3891952"/>
                  <a:pt x="5087337" y="3891952"/>
                </a:cubicBezTo>
                <a:cubicBezTo>
                  <a:pt x="5091098" y="3884437"/>
                  <a:pt x="5094858" y="3876922"/>
                  <a:pt x="5098618" y="3873165"/>
                </a:cubicBezTo>
                <a:cubicBezTo>
                  <a:pt x="5098618" y="3873165"/>
                  <a:pt x="5098618" y="3873165"/>
                  <a:pt x="5098618" y="3869408"/>
                </a:cubicBezTo>
                <a:cubicBezTo>
                  <a:pt x="5098618" y="3869408"/>
                  <a:pt x="5098618" y="3865651"/>
                  <a:pt x="5098618" y="3865651"/>
                </a:cubicBezTo>
                <a:lnTo>
                  <a:pt x="5095798" y="3865651"/>
                </a:lnTo>
                <a:lnTo>
                  <a:pt x="5096738" y="3861893"/>
                </a:lnTo>
                <a:cubicBezTo>
                  <a:pt x="5096738" y="3860015"/>
                  <a:pt x="5096738" y="3858135"/>
                  <a:pt x="5098619" y="3854378"/>
                </a:cubicBezTo>
                <a:cubicBezTo>
                  <a:pt x="5094858" y="3843107"/>
                  <a:pt x="5087338" y="3865650"/>
                  <a:pt x="5079817" y="3865651"/>
                </a:cubicBezTo>
                <a:cubicBezTo>
                  <a:pt x="5087338" y="3846864"/>
                  <a:pt x="5083577" y="3843107"/>
                  <a:pt x="5087337" y="3835593"/>
                </a:cubicBezTo>
                <a:close/>
                <a:moveTo>
                  <a:pt x="5087338" y="3831769"/>
                </a:moveTo>
                <a:lnTo>
                  <a:pt x="5087312" y="3831835"/>
                </a:lnTo>
                <a:lnTo>
                  <a:pt x="5087338" y="3831835"/>
                </a:lnTo>
                <a:close/>
                <a:moveTo>
                  <a:pt x="5111256" y="3770575"/>
                </a:moveTo>
                <a:lnTo>
                  <a:pt x="5101814" y="3794734"/>
                </a:lnTo>
                <a:lnTo>
                  <a:pt x="5107079" y="3785338"/>
                </a:lnTo>
                <a:cubicBezTo>
                  <a:pt x="5109430" y="3780407"/>
                  <a:pt x="5111075" y="3776062"/>
                  <a:pt x="5111662" y="3772481"/>
                </a:cubicBezTo>
                <a:close/>
                <a:moveTo>
                  <a:pt x="5166304" y="3610155"/>
                </a:moveTo>
                <a:lnTo>
                  <a:pt x="5164875" y="3613317"/>
                </a:lnTo>
                <a:lnTo>
                  <a:pt x="5144504" y="3685511"/>
                </a:lnTo>
                <a:lnTo>
                  <a:pt x="5126538" y="3731477"/>
                </a:lnTo>
                <a:lnTo>
                  <a:pt x="5130581" y="3727100"/>
                </a:lnTo>
                <a:cubicBezTo>
                  <a:pt x="5136222" y="3717238"/>
                  <a:pt x="5141862" y="3704087"/>
                  <a:pt x="5147503" y="3689057"/>
                </a:cubicBezTo>
                <a:cubicBezTo>
                  <a:pt x="5158784" y="3659000"/>
                  <a:pt x="5162544" y="3628941"/>
                  <a:pt x="5166304" y="3610155"/>
                </a:cubicBezTo>
                <a:close/>
                <a:moveTo>
                  <a:pt x="5563088" y="3368234"/>
                </a:moveTo>
                <a:cubicBezTo>
                  <a:pt x="5563088" y="3368234"/>
                  <a:pt x="5563088" y="3368234"/>
                  <a:pt x="5563088" y="3372841"/>
                </a:cubicBezTo>
                <a:lnTo>
                  <a:pt x="5562808" y="3372560"/>
                </a:lnTo>
                <a:close/>
                <a:moveTo>
                  <a:pt x="5558482" y="3363628"/>
                </a:moveTo>
                <a:lnTo>
                  <a:pt x="5558699" y="3363629"/>
                </a:lnTo>
                <a:lnTo>
                  <a:pt x="5558482" y="3368235"/>
                </a:lnTo>
                <a:cubicBezTo>
                  <a:pt x="5558482" y="3368235"/>
                  <a:pt x="5558482" y="3368235"/>
                  <a:pt x="5558482" y="3363628"/>
                </a:cubicBezTo>
                <a:close/>
                <a:moveTo>
                  <a:pt x="5549271" y="3147162"/>
                </a:moveTo>
                <a:cubicBezTo>
                  <a:pt x="5549271" y="3151767"/>
                  <a:pt x="5553877" y="3151767"/>
                  <a:pt x="5553877" y="3151767"/>
                </a:cubicBezTo>
                <a:cubicBezTo>
                  <a:pt x="5549271" y="3151767"/>
                  <a:pt x="5549271" y="3151767"/>
                  <a:pt x="5549271" y="3151767"/>
                </a:cubicBezTo>
                <a:cubicBezTo>
                  <a:pt x="5549271" y="3147162"/>
                  <a:pt x="5549271" y="3147162"/>
                  <a:pt x="5549271" y="3147162"/>
                </a:cubicBezTo>
                <a:close/>
                <a:moveTo>
                  <a:pt x="5558482" y="3096499"/>
                </a:moveTo>
                <a:cubicBezTo>
                  <a:pt x="5558482" y="3133345"/>
                  <a:pt x="5558482" y="3147162"/>
                  <a:pt x="5563088" y="3179401"/>
                </a:cubicBezTo>
                <a:cubicBezTo>
                  <a:pt x="5572300" y="3174796"/>
                  <a:pt x="5576905" y="3193219"/>
                  <a:pt x="5576905" y="3216247"/>
                </a:cubicBezTo>
                <a:cubicBezTo>
                  <a:pt x="5576904" y="3239275"/>
                  <a:pt x="5576905" y="3262303"/>
                  <a:pt x="5581511" y="3262304"/>
                </a:cubicBezTo>
                <a:cubicBezTo>
                  <a:pt x="5586117" y="3285332"/>
                  <a:pt x="5576905" y="3317572"/>
                  <a:pt x="5572300" y="3340601"/>
                </a:cubicBezTo>
                <a:cubicBezTo>
                  <a:pt x="5572300" y="3335994"/>
                  <a:pt x="5572300" y="3335994"/>
                  <a:pt x="5567693" y="3335995"/>
                </a:cubicBezTo>
                <a:cubicBezTo>
                  <a:pt x="5567693" y="3335995"/>
                  <a:pt x="5567694" y="3340601"/>
                  <a:pt x="5567694" y="3340601"/>
                </a:cubicBezTo>
                <a:cubicBezTo>
                  <a:pt x="5563088" y="3359023"/>
                  <a:pt x="5563088" y="3359023"/>
                  <a:pt x="5563088" y="3359023"/>
                </a:cubicBezTo>
                <a:cubicBezTo>
                  <a:pt x="5563088" y="3363629"/>
                  <a:pt x="5563088" y="3363629"/>
                  <a:pt x="5563088" y="3363629"/>
                </a:cubicBezTo>
                <a:lnTo>
                  <a:pt x="5558699" y="3363629"/>
                </a:lnTo>
                <a:lnTo>
                  <a:pt x="5559058" y="3356073"/>
                </a:lnTo>
                <a:cubicBezTo>
                  <a:pt x="5557331" y="3348085"/>
                  <a:pt x="5550422" y="3349811"/>
                  <a:pt x="5553877" y="3335994"/>
                </a:cubicBezTo>
                <a:cubicBezTo>
                  <a:pt x="5558482" y="3335994"/>
                  <a:pt x="5558482" y="3335994"/>
                  <a:pt x="5558482" y="3331389"/>
                </a:cubicBezTo>
                <a:cubicBezTo>
                  <a:pt x="5558482" y="3326784"/>
                  <a:pt x="5558482" y="3326784"/>
                  <a:pt x="5558482" y="3326784"/>
                </a:cubicBezTo>
                <a:cubicBezTo>
                  <a:pt x="5563088" y="3326784"/>
                  <a:pt x="5563088" y="3326784"/>
                  <a:pt x="5563088" y="3322178"/>
                </a:cubicBezTo>
                <a:cubicBezTo>
                  <a:pt x="5563088" y="3322178"/>
                  <a:pt x="5563088" y="3322178"/>
                  <a:pt x="5563088" y="3317572"/>
                </a:cubicBezTo>
                <a:cubicBezTo>
                  <a:pt x="5558482" y="3317572"/>
                  <a:pt x="5558482" y="3322178"/>
                  <a:pt x="5558482" y="3317572"/>
                </a:cubicBezTo>
                <a:cubicBezTo>
                  <a:pt x="5558482" y="3303755"/>
                  <a:pt x="5563088" y="3289937"/>
                  <a:pt x="5553877" y="3280727"/>
                </a:cubicBezTo>
                <a:cubicBezTo>
                  <a:pt x="5558482" y="3285331"/>
                  <a:pt x="5558482" y="3285331"/>
                  <a:pt x="5558482" y="3280727"/>
                </a:cubicBezTo>
                <a:cubicBezTo>
                  <a:pt x="5563088" y="3276120"/>
                  <a:pt x="5558482" y="3271514"/>
                  <a:pt x="5558482" y="3271514"/>
                </a:cubicBezTo>
                <a:cubicBezTo>
                  <a:pt x="5558482" y="3271514"/>
                  <a:pt x="5558482" y="3271514"/>
                  <a:pt x="5558482" y="3266910"/>
                </a:cubicBezTo>
                <a:cubicBezTo>
                  <a:pt x="5567694" y="3253093"/>
                  <a:pt x="5553877" y="3239275"/>
                  <a:pt x="5563088" y="3220853"/>
                </a:cubicBezTo>
                <a:cubicBezTo>
                  <a:pt x="5558482" y="3220852"/>
                  <a:pt x="5558482" y="3220852"/>
                  <a:pt x="5558482" y="3220852"/>
                </a:cubicBezTo>
                <a:cubicBezTo>
                  <a:pt x="5563088" y="3220853"/>
                  <a:pt x="5563088" y="3216247"/>
                  <a:pt x="5563088" y="3216247"/>
                </a:cubicBezTo>
                <a:cubicBezTo>
                  <a:pt x="5563088" y="3211640"/>
                  <a:pt x="5563088" y="3211640"/>
                  <a:pt x="5558481" y="3211641"/>
                </a:cubicBezTo>
                <a:cubicBezTo>
                  <a:pt x="5558482" y="3197824"/>
                  <a:pt x="5558482" y="3184007"/>
                  <a:pt x="5558482" y="3184007"/>
                </a:cubicBezTo>
                <a:cubicBezTo>
                  <a:pt x="5558482" y="3170189"/>
                  <a:pt x="5553877" y="3193218"/>
                  <a:pt x="5553877" y="3170190"/>
                </a:cubicBezTo>
                <a:cubicBezTo>
                  <a:pt x="5558482" y="3174796"/>
                  <a:pt x="5563088" y="3170189"/>
                  <a:pt x="5558482" y="3165584"/>
                </a:cubicBezTo>
                <a:cubicBezTo>
                  <a:pt x="5553877" y="3160979"/>
                  <a:pt x="5549271" y="3184007"/>
                  <a:pt x="5549271" y="3160978"/>
                </a:cubicBezTo>
                <a:cubicBezTo>
                  <a:pt x="5549271" y="3160978"/>
                  <a:pt x="5549271" y="3160978"/>
                  <a:pt x="5553877" y="3160979"/>
                </a:cubicBezTo>
                <a:cubicBezTo>
                  <a:pt x="5553877" y="3160979"/>
                  <a:pt x="5553877" y="3160979"/>
                  <a:pt x="5553877" y="3156373"/>
                </a:cubicBezTo>
                <a:cubicBezTo>
                  <a:pt x="5553877" y="3156373"/>
                  <a:pt x="5553877" y="3151767"/>
                  <a:pt x="5553877" y="3151767"/>
                </a:cubicBezTo>
                <a:cubicBezTo>
                  <a:pt x="5553876" y="3147162"/>
                  <a:pt x="5553876" y="3147162"/>
                  <a:pt x="5553876" y="3147162"/>
                </a:cubicBezTo>
                <a:cubicBezTo>
                  <a:pt x="5553877" y="3142555"/>
                  <a:pt x="5553877" y="3142555"/>
                  <a:pt x="5553877" y="3142555"/>
                </a:cubicBezTo>
                <a:cubicBezTo>
                  <a:pt x="5558482" y="3142555"/>
                  <a:pt x="5558482" y="3137950"/>
                  <a:pt x="5558482" y="3133345"/>
                </a:cubicBezTo>
                <a:cubicBezTo>
                  <a:pt x="5553877" y="3133345"/>
                  <a:pt x="5553877" y="3128738"/>
                  <a:pt x="5553877" y="3124133"/>
                </a:cubicBezTo>
                <a:cubicBezTo>
                  <a:pt x="5558482" y="3119527"/>
                  <a:pt x="5558482" y="3105710"/>
                  <a:pt x="5558482" y="3096499"/>
                </a:cubicBezTo>
                <a:close/>
                <a:moveTo>
                  <a:pt x="5068728" y="3006335"/>
                </a:moveTo>
                <a:cubicBezTo>
                  <a:pt x="5055047" y="3008859"/>
                  <a:pt x="5059106" y="3021840"/>
                  <a:pt x="5058833" y="3029380"/>
                </a:cubicBezTo>
                <a:cubicBezTo>
                  <a:pt x="5057558" y="3189382"/>
                  <a:pt x="5033801" y="3344796"/>
                  <a:pt x="5000270" y="3499100"/>
                </a:cubicBezTo>
                <a:cubicBezTo>
                  <a:pt x="4999297" y="3505105"/>
                  <a:pt x="4998324" y="3511109"/>
                  <a:pt x="4997351" y="3517113"/>
                </a:cubicBezTo>
                <a:cubicBezTo>
                  <a:pt x="4995543" y="3525352"/>
                  <a:pt x="4990800" y="3531220"/>
                  <a:pt x="4981162" y="3526341"/>
                </a:cubicBezTo>
                <a:cubicBezTo>
                  <a:pt x="4969153" y="3524397"/>
                  <a:pt x="4971661" y="3517693"/>
                  <a:pt x="4973470" y="3509454"/>
                </a:cubicBezTo>
                <a:cubicBezTo>
                  <a:pt x="4981929" y="3479185"/>
                  <a:pt x="4988608" y="3448568"/>
                  <a:pt x="4994080" y="3417719"/>
                </a:cubicBezTo>
                <a:lnTo>
                  <a:pt x="4999041" y="3383157"/>
                </a:lnTo>
                <a:lnTo>
                  <a:pt x="4959247" y="3530345"/>
                </a:lnTo>
                <a:cubicBezTo>
                  <a:pt x="4879751" y="3765262"/>
                  <a:pt x="4758264" y="3980821"/>
                  <a:pt x="4603718" y="4168087"/>
                </a:cubicBezTo>
                <a:lnTo>
                  <a:pt x="4567122" y="4208352"/>
                </a:lnTo>
                <a:lnTo>
                  <a:pt x="4565188" y="4210970"/>
                </a:lnTo>
                <a:lnTo>
                  <a:pt x="4548960" y="4239107"/>
                </a:lnTo>
                <a:lnTo>
                  <a:pt x="4482714" y="4307523"/>
                </a:lnTo>
                <a:lnTo>
                  <a:pt x="4381549" y="4420470"/>
                </a:lnTo>
                <a:cubicBezTo>
                  <a:pt x="4266151" y="4536988"/>
                  <a:pt x="4139313" y="4641106"/>
                  <a:pt x="3998990" y="4731903"/>
                </a:cubicBezTo>
                <a:cubicBezTo>
                  <a:pt x="4054186" y="4698419"/>
                  <a:pt x="4109111" y="4664596"/>
                  <a:pt x="4162929" y="4629423"/>
                </a:cubicBezTo>
                <a:lnTo>
                  <a:pt x="4314038" y="4523195"/>
                </a:lnTo>
                <a:lnTo>
                  <a:pt x="4461229" y="4385990"/>
                </a:lnTo>
                <a:cubicBezTo>
                  <a:pt x="4487721" y="4357474"/>
                  <a:pt x="4516816" y="4331061"/>
                  <a:pt x="4543929" y="4303907"/>
                </a:cubicBezTo>
                <a:cubicBezTo>
                  <a:pt x="4546034" y="4301303"/>
                  <a:pt x="4547672" y="4297678"/>
                  <a:pt x="4549932" y="4295415"/>
                </a:cubicBezTo>
                <a:lnTo>
                  <a:pt x="4553788" y="4295289"/>
                </a:lnTo>
                <a:lnTo>
                  <a:pt x="4594816" y="4249177"/>
                </a:lnTo>
                <a:lnTo>
                  <a:pt x="4560743" y="4296407"/>
                </a:lnTo>
                <a:lnTo>
                  <a:pt x="4566959" y="4303903"/>
                </a:lnTo>
                <a:cubicBezTo>
                  <a:pt x="4567751" y="4307449"/>
                  <a:pt x="4567104" y="4311445"/>
                  <a:pt x="4565620" y="4315411"/>
                </a:cubicBezTo>
                <a:cubicBezTo>
                  <a:pt x="4558943" y="4333257"/>
                  <a:pt x="4547680" y="4348257"/>
                  <a:pt x="4534555" y="4359170"/>
                </a:cubicBezTo>
                <a:cubicBezTo>
                  <a:pt x="4497784" y="4394014"/>
                  <a:pt x="4462595" y="4431427"/>
                  <a:pt x="4425298" y="4466921"/>
                </a:cubicBezTo>
                <a:lnTo>
                  <a:pt x="4375776" y="4510682"/>
                </a:lnTo>
                <a:lnTo>
                  <a:pt x="4374550" y="4511943"/>
                </a:lnTo>
                <a:lnTo>
                  <a:pt x="4371382" y="4514565"/>
                </a:lnTo>
                <a:lnTo>
                  <a:pt x="4367311" y="4518163"/>
                </a:lnTo>
                <a:lnTo>
                  <a:pt x="4365470" y="4519459"/>
                </a:lnTo>
                <a:lnTo>
                  <a:pt x="4309464" y="4565818"/>
                </a:lnTo>
                <a:lnTo>
                  <a:pt x="4313091" y="4567406"/>
                </a:lnTo>
                <a:cubicBezTo>
                  <a:pt x="4316311" y="4567815"/>
                  <a:pt x="4319528" y="4567429"/>
                  <a:pt x="4322772" y="4566877"/>
                </a:cubicBezTo>
                <a:lnTo>
                  <a:pt x="4327321" y="4566813"/>
                </a:lnTo>
                <a:lnTo>
                  <a:pt x="4408688" y="4507942"/>
                </a:lnTo>
                <a:lnTo>
                  <a:pt x="4577446" y="4352526"/>
                </a:lnTo>
                <a:lnTo>
                  <a:pt x="4596277" y="4333784"/>
                </a:lnTo>
                <a:cubicBezTo>
                  <a:pt x="4600601" y="4329033"/>
                  <a:pt x="4604577" y="4323515"/>
                  <a:pt x="4609844" y="4318799"/>
                </a:cubicBezTo>
                <a:lnTo>
                  <a:pt x="4613420" y="4317092"/>
                </a:lnTo>
                <a:lnTo>
                  <a:pt x="4776168" y="4119497"/>
                </a:lnTo>
                <a:cubicBezTo>
                  <a:pt x="4828544" y="4046034"/>
                  <a:pt x="4876367" y="3968097"/>
                  <a:pt x="4919463" y="3885520"/>
                </a:cubicBezTo>
                <a:lnTo>
                  <a:pt x="4974580" y="3759962"/>
                </a:lnTo>
                <a:lnTo>
                  <a:pt x="5016577" y="3621898"/>
                </a:lnTo>
                <a:cubicBezTo>
                  <a:pt x="5030275" y="3572096"/>
                  <a:pt x="5042104" y="3521754"/>
                  <a:pt x="5050373" y="3470717"/>
                </a:cubicBezTo>
                <a:cubicBezTo>
                  <a:pt x="5056636" y="3443766"/>
                  <a:pt x="5068067" y="3420021"/>
                  <a:pt x="5050174" y="3392950"/>
                </a:cubicBezTo>
                <a:cubicBezTo>
                  <a:pt x="5039411" y="3377462"/>
                  <a:pt x="5047772" y="3355116"/>
                  <a:pt x="5049991" y="3335568"/>
                </a:cubicBezTo>
                <a:cubicBezTo>
                  <a:pt x="5068063" y="3232795"/>
                  <a:pt x="5072592" y="3128776"/>
                  <a:pt x="5075584" y="3025457"/>
                </a:cubicBezTo>
                <a:cubicBezTo>
                  <a:pt x="5075858" y="3017917"/>
                  <a:pt x="5076831" y="3011913"/>
                  <a:pt x="5068728" y="3006335"/>
                </a:cubicBezTo>
                <a:close/>
                <a:moveTo>
                  <a:pt x="5512425" y="2769494"/>
                </a:moveTo>
                <a:cubicBezTo>
                  <a:pt x="5517031" y="2774100"/>
                  <a:pt x="5517031" y="2778706"/>
                  <a:pt x="5517031" y="2783312"/>
                </a:cubicBezTo>
                <a:cubicBezTo>
                  <a:pt x="5517031" y="2783312"/>
                  <a:pt x="5517031" y="2783312"/>
                  <a:pt x="5517031" y="2787918"/>
                </a:cubicBezTo>
                <a:cubicBezTo>
                  <a:pt x="5517031" y="2792523"/>
                  <a:pt x="5517031" y="2792523"/>
                  <a:pt x="5517031" y="2792523"/>
                </a:cubicBezTo>
                <a:lnTo>
                  <a:pt x="5517031" y="2797129"/>
                </a:lnTo>
                <a:cubicBezTo>
                  <a:pt x="5517031" y="2797129"/>
                  <a:pt x="5517031" y="2792523"/>
                  <a:pt x="5512425" y="2787918"/>
                </a:cubicBezTo>
                <a:cubicBezTo>
                  <a:pt x="5512425" y="2778706"/>
                  <a:pt x="5512425" y="2774100"/>
                  <a:pt x="5512425" y="2769494"/>
                </a:cubicBezTo>
                <a:close/>
                <a:moveTo>
                  <a:pt x="73605" y="2372526"/>
                </a:moveTo>
                <a:cubicBezTo>
                  <a:pt x="75172" y="2375941"/>
                  <a:pt x="75172" y="2375941"/>
                  <a:pt x="75172" y="2375941"/>
                </a:cubicBezTo>
                <a:cubicBezTo>
                  <a:pt x="75172" y="2375941"/>
                  <a:pt x="76739" y="2379355"/>
                  <a:pt x="76739" y="2379355"/>
                </a:cubicBezTo>
                <a:cubicBezTo>
                  <a:pt x="73321" y="2380924"/>
                  <a:pt x="73321" y="2380924"/>
                  <a:pt x="71754" y="2377508"/>
                </a:cubicBezTo>
                <a:cubicBezTo>
                  <a:pt x="71754" y="2377508"/>
                  <a:pt x="70188" y="2374093"/>
                  <a:pt x="73605" y="2372526"/>
                </a:cubicBezTo>
                <a:close/>
                <a:moveTo>
                  <a:pt x="254147" y="1810170"/>
                </a:moveTo>
                <a:cubicBezTo>
                  <a:pt x="225384" y="1864704"/>
                  <a:pt x="211290" y="1933178"/>
                  <a:pt x="184092" y="1991128"/>
                </a:cubicBezTo>
                <a:cubicBezTo>
                  <a:pt x="175122" y="2007645"/>
                  <a:pt x="185375" y="2002941"/>
                  <a:pt x="183239" y="2016322"/>
                </a:cubicBezTo>
                <a:cubicBezTo>
                  <a:pt x="173984" y="2041238"/>
                  <a:pt x="166864" y="2052772"/>
                  <a:pt x="159744" y="2064306"/>
                </a:cubicBezTo>
                <a:cubicBezTo>
                  <a:pt x="152340" y="2084239"/>
                  <a:pt x="158891" y="2089500"/>
                  <a:pt x="154906" y="2107865"/>
                </a:cubicBezTo>
                <a:cubicBezTo>
                  <a:pt x="145935" y="2124382"/>
                  <a:pt x="136964" y="2140898"/>
                  <a:pt x="127993" y="2157417"/>
                </a:cubicBezTo>
                <a:cubicBezTo>
                  <a:pt x="127993" y="2157417"/>
                  <a:pt x="127993" y="2157417"/>
                  <a:pt x="118024" y="2153722"/>
                </a:cubicBezTo>
                <a:cubicBezTo>
                  <a:pt x="114322" y="2163689"/>
                  <a:pt x="108769" y="2178638"/>
                  <a:pt x="106633" y="2192019"/>
                </a:cubicBezTo>
                <a:cubicBezTo>
                  <a:pt x="106633" y="2192019"/>
                  <a:pt x="106633" y="2192019"/>
                  <a:pt x="110051" y="2190451"/>
                </a:cubicBezTo>
                <a:cubicBezTo>
                  <a:pt x="108484" y="2187035"/>
                  <a:pt x="110335" y="2182052"/>
                  <a:pt x="111902" y="2185468"/>
                </a:cubicBezTo>
                <a:cubicBezTo>
                  <a:pt x="111902" y="2185468"/>
                  <a:pt x="113469" y="2188883"/>
                  <a:pt x="113469" y="2188883"/>
                </a:cubicBezTo>
                <a:cubicBezTo>
                  <a:pt x="116886" y="2187315"/>
                  <a:pt x="119022" y="2173934"/>
                  <a:pt x="122155" y="2180764"/>
                </a:cubicBezTo>
                <a:cubicBezTo>
                  <a:pt x="121587" y="2197560"/>
                  <a:pt x="116602" y="2195713"/>
                  <a:pt x="114466" y="2209094"/>
                </a:cubicBezTo>
                <a:cubicBezTo>
                  <a:pt x="114466" y="2209094"/>
                  <a:pt x="114466" y="2209094"/>
                  <a:pt x="116033" y="2212509"/>
                </a:cubicBezTo>
                <a:cubicBezTo>
                  <a:pt x="116033" y="2212509"/>
                  <a:pt x="116033" y="2212509"/>
                  <a:pt x="112616" y="2214078"/>
                </a:cubicBezTo>
                <a:cubicBezTo>
                  <a:pt x="114182" y="2217492"/>
                  <a:pt x="112331" y="2222475"/>
                  <a:pt x="112331" y="2222475"/>
                </a:cubicBezTo>
                <a:cubicBezTo>
                  <a:pt x="108913" y="2224043"/>
                  <a:pt x="108913" y="2224043"/>
                  <a:pt x="108913" y="2224043"/>
                </a:cubicBezTo>
                <a:cubicBezTo>
                  <a:pt x="110197" y="2235857"/>
                  <a:pt x="107777" y="2257636"/>
                  <a:pt x="103791" y="2276000"/>
                </a:cubicBezTo>
                <a:cubicBezTo>
                  <a:pt x="96386" y="2295932"/>
                  <a:pt x="90833" y="2310882"/>
                  <a:pt x="83997" y="2314018"/>
                </a:cubicBezTo>
                <a:cubicBezTo>
                  <a:pt x="85564" y="2317433"/>
                  <a:pt x="82146" y="2319001"/>
                  <a:pt x="82146" y="2319001"/>
                </a:cubicBezTo>
                <a:cubicBezTo>
                  <a:pt x="83713" y="2322416"/>
                  <a:pt x="81862" y="2327399"/>
                  <a:pt x="78444" y="2328967"/>
                </a:cubicBezTo>
                <a:cubicBezTo>
                  <a:pt x="78444" y="2328967"/>
                  <a:pt x="78444" y="2328967"/>
                  <a:pt x="76878" y="2325552"/>
                </a:cubicBezTo>
                <a:cubicBezTo>
                  <a:pt x="78729" y="2320569"/>
                  <a:pt x="78729" y="2320569"/>
                  <a:pt x="78729" y="2320569"/>
                </a:cubicBezTo>
                <a:cubicBezTo>
                  <a:pt x="78729" y="2320569"/>
                  <a:pt x="78729" y="2320569"/>
                  <a:pt x="77162" y="2317154"/>
                </a:cubicBezTo>
                <a:cubicBezTo>
                  <a:pt x="73175" y="2335518"/>
                  <a:pt x="76593" y="2333950"/>
                  <a:pt x="74458" y="2347331"/>
                </a:cubicBezTo>
                <a:cubicBezTo>
                  <a:pt x="74458" y="2347331"/>
                  <a:pt x="76309" y="2342348"/>
                  <a:pt x="76309" y="2342348"/>
                </a:cubicBezTo>
                <a:cubicBezTo>
                  <a:pt x="76309" y="2342348"/>
                  <a:pt x="76309" y="2342348"/>
                  <a:pt x="77877" y="2345763"/>
                </a:cubicBezTo>
                <a:cubicBezTo>
                  <a:pt x="77877" y="2345763"/>
                  <a:pt x="77877" y="2345763"/>
                  <a:pt x="79443" y="2349178"/>
                </a:cubicBezTo>
                <a:cubicBezTo>
                  <a:pt x="79443" y="2349178"/>
                  <a:pt x="79728" y="2340781"/>
                  <a:pt x="84712" y="2342626"/>
                </a:cubicBezTo>
                <a:cubicBezTo>
                  <a:pt x="82577" y="2356008"/>
                  <a:pt x="80441" y="2369389"/>
                  <a:pt x="75457" y="2367543"/>
                </a:cubicBezTo>
                <a:cubicBezTo>
                  <a:pt x="75457" y="2367543"/>
                  <a:pt x="77024" y="2370957"/>
                  <a:pt x="73605" y="2372526"/>
                </a:cubicBezTo>
                <a:cubicBezTo>
                  <a:pt x="57515" y="2400578"/>
                  <a:pt x="49543" y="2437305"/>
                  <a:pt x="48121" y="2479296"/>
                </a:cubicBezTo>
                <a:cubicBezTo>
                  <a:pt x="48121" y="2479296"/>
                  <a:pt x="49688" y="2482710"/>
                  <a:pt x="46270" y="2484279"/>
                </a:cubicBezTo>
                <a:cubicBezTo>
                  <a:pt x="47837" y="2487694"/>
                  <a:pt x="45985" y="2492677"/>
                  <a:pt x="45985" y="2492677"/>
                </a:cubicBezTo>
                <a:cubicBezTo>
                  <a:pt x="45985" y="2492677"/>
                  <a:pt x="45985" y="2492677"/>
                  <a:pt x="44419" y="2489262"/>
                </a:cubicBezTo>
                <a:cubicBezTo>
                  <a:pt x="45701" y="2501076"/>
                  <a:pt x="46700" y="2521286"/>
                  <a:pt x="49832" y="2528117"/>
                </a:cubicBezTo>
                <a:cubicBezTo>
                  <a:pt x="48266" y="2524701"/>
                  <a:pt x="48266" y="2524701"/>
                  <a:pt x="50117" y="2519718"/>
                </a:cubicBezTo>
                <a:cubicBezTo>
                  <a:pt x="50117" y="2519718"/>
                  <a:pt x="53535" y="2518151"/>
                  <a:pt x="53535" y="2518151"/>
                </a:cubicBezTo>
                <a:cubicBezTo>
                  <a:pt x="55102" y="2521565"/>
                  <a:pt x="55102" y="2521565"/>
                  <a:pt x="53251" y="2526549"/>
                </a:cubicBezTo>
                <a:lnTo>
                  <a:pt x="53821" y="2527790"/>
                </a:lnTo>
                <a:lnTo>
                  <a:pt x="53340" y="2530125"/>
                </a:lnTo>
                <a:cubicBezTo>
                  <a:pt x="52646" y="2531993"/>
                  <a:pt x="52183" y="2533239"/>
                  <a:pt x="52967" y="2534947"/>
                </a:cubicBezTo>
                <a:cubicBezTo>
                  <a:pt x="51400" y="2531532"/>
                  <a:pt x="54818" y="2529963"/>
                  <a:pt x="54818" y="2529963"/>
                </a:cubicBezTo>
                <a:lnTo>
                  <a:pt x="53821" y="2527790"/>
                </a:lnTo>
                <a:lnTo>
                  <a:pt x="55102" y="2521565"/>
                </a:lnTo>
                <a:cubicBezTo>
                  <a:pt x="61798" y="2572233"/>
                  <a:pt x="46138" y="2637292"/>
                  <a:pt x="49417" y="2689527"/>
                </a:cubicBezTo>
                <a:cubicBezTo>
                  <a:pt x="45999" y="2691096"/>
                  <a:pt x="45430" y="2707892"/>
                  <a:pt x="43579" y="2712875"/>
                </a:cubicBezTo>
                <a:cubicBezTo>
                  <a:pt x="46997" y="2711307"/>
                  <a:pt x="46997" y="2711307"/>
                  <a:pt x="50130" y="2718137"/>
                </a:cubicBezTo>
                <a:cubicBezTo>
                  <a:pt x="50130" y="2718137"/>
                  <a:pt x="46713" y="2719705"/>
                  <a:pt x="48279" y="2723120"/>
                </a:cubicBezTo>
                <a:cubicBezTo>
                  <a:pt x="49846" y="2726535"/>
                  <a:pt x="46428" y="2728103"/>
                  <a:pt x="47995" y="2731518"/>
                </a:cubicBezTo>
                <a:cubicBezTo>
                  <a:pt x="49992" y="2771940"/>
                  <a:pt x="42872" y="2783475"/>
                  <a:pt x="40453" y="2805254"/>
                </a:cubicBezTo>
                <a:cubicBezTo>
                  <a:pt x="40453" y="2805254"/>
                  <a:pt x="38886" y="2801839"/>
                  <a:pt x="42303" y="2800271"/>
                </a:cubicBezTo>
                <a:cubicBezTo>
                  <a:pt x="42303" y="2800271"/>
                  <a:pt x="45721" y="2798702"/>
                  <a:pt x="47288" y="2802118"/>
                </a:cubicBezTo>
                <a:cubicBezTo>
                  <a:pt x="47288" y="2802118"/>
                  <a:pt x="45437" y="2807101"/>
                  <a:pt x="45437" y="2807101"/>
                </a:cubicBezTo>
                <a:cubicBezTo>
                  <a:pt x="47003" y="2810516"/>
                  <a:pt x="47003" y="2810516"/>
                  <a:pt x="47003" y="2810516"/>
                </a:cubicBezTo>
                <a:cubicBezTo>
                  <a:pt x="54838" y="2827591"/>
                  <a:pt x="53132" y="2877980"/>
                  <a:pt x="41312" y="2879269"/>
                </a:cubicBezTo>
                <a:cubicBezTo>
                  <a:pt x="45443" y="2906310"/>
                  <a:pt x="52424" y="2948580"/>
                  <a:pt x="48154" y="2975342"/>
                </a:cubicBezTo>
                <a:cubicBezTo>
                  <a:pt x="43738" y="2956699"/>
                  <a:pt x="34622" y="2927811"/>
                  <a:pt x="32341" y="2895787"/>
                </a:cubicBezTo>
                <a:cubicBezTo>
                  <a:pt x="30060" y="2863762"/>
                  <a:pt x="30912" y="2838567"/>
                  <a:pt x="39599" y="2830448"/>
                </a:cubicBezTo>
                <a:cubicBezTo>
                  <a:pt x="36182" y="2832017"/>
                  <a:pt x="36182" y="2832017"/>
                  <a:pt x="34615" y="2828601"/>
                </a:cubicBezTo>
                <a:cubicBezTo>
                  <a:pt x="36466" y="2823619"/>
                  <a:pt x="33332" y="2816788"/>
                  <a:pt x="36750" y="2815220"/>
                </a:cubicBezTo>
                <a:cubicBezTo>
                  <a:pt x="36750" y="2815220"/>
                  <a:pt x="35183" y="2811805"/>
                  <a:pt x="38601" y="2810237"/>
                </a:cubicBezTo>
                <a:cubicBezTo>
                  <a:pt x="38601" y="2810237"/>
                  <a:pt x="38601" y="2810237"/>
                  <a:pt x="35183" y="2811805"/>
                </a:cubicBezTo>
                <a:cubicBezTo>
                  <a:pt x="25215" y="2808111"/>
                  <a:pt x="29484" y="2781349"/>
                  <a:pt x="32189" y="2751171"/>
                </a:cubicBezTo>
                <a:cubicBezTo>
                  <a:pt x="32189" y="2751171"/>
                  <a:pt x="32189" y="2751171"/>
                  <a:pt x="30622" y="2747756"/>
                </a:cubicBezTo>
                <a:cubicBezTo>
                  <a:pt x="27204" y="2749324"/>
                  <a:pt x="27204" y="2749324"/>
                  <a:pt x="29055" y="2744342"/>
                </a:cubicBezTo>
                <a:cubicBezTo>
                  <a:pt x="29055" y="2744342"/>
                  <a:pt x="27489" y="2740926"/>
                  <a:pt x="27489" y="2740926"/>
                </a:cubicBezTo>
                <a:cubicBezTo>
                  <a:pt x="30906" y="2739359"/>
                  <a:pt x="30906" y="2739359"/>
                  <a:pt x="30906" y="2739359"/>
                </a:cubicBezTo>
                <a:cubicBezTo>
                  <a:pt x="30906" y="2739359"/>
                  <a:pt x="30906" y="2739359"/>
                  <a:pt x="25922" y="2737511"/>
                </a:cubicBezTo>
                <a:cubicBezTo>
                  <a:pt x="26206" y="2729114"/>
                  <a:pt x="21222" y="2727266"/>
                  <a:pt x="20223" y="2707055"/>
                </a:cubicBezTo>
                <a:cubicBezTo>
                  <a:pt x="13388" y="2710191"/>
                  <a:pt x="15953" y="2733817"/>
                  <a:pt x="7834" y="2725140"/>
                </a:cubicBezTo>
                <a:cubicBezTo>
                  <a:pt x="7977" y="2720941"/>
                  <a:pt x="7193" y="2719234"/>
                  <a:pt x="6410" y="2717526"/>
                </a:cubicBezTo>
                <a:lnTo>
                  <a:pt x="5697" y="2713719"/>
                </a:lnTo>
                <a:lnTo>
                  <a:pt x="6552" y="2713327"/>
                </a:lnTo>
                <a:cubicBezTo>
                  <a:pt x="4985" y="2709912"/>
                  <a:pt x="4985" y="2709912"/>
                  <a:pt x="4985" y="2709912"/>
                </a:cubicBezTo>
                <a:lnTo>
                  <a:pt x="5697" y="2713719"/>
                </a:lnTo>
                <a:lnTo>
                  <a:pt x="3134" y="2714895"/>
                </a:lnTo>
                <a:cubicBezTo>
                  <a:pt x="3134" y="2714895"/>
                  <a:pt x="1567" y="2711481"/>
                  <a:pt x="1567" y="2711481"/>
                </a:cubicBezTo>
                <a:cubicBezTo>
                  <a:pt x="0" y="2708065"/>
                  <a:pt x="0" y="2708065"/>
                  <a:pt x="0" y="2708065"/>
                </a:cubicBezTo>
                <a:cubicBezTo>
                  <a:pt x="1852" y="2703082"/>
                  <a:pt x="2136" y="2694684"/>
                  <a:pt x="2420" y="2686286"/>
                </a:cubicBezTo>
                <a:cubicBezTo>
                  <a:pt x="2420" y="2686286"/>
                  <a:pt x="4271" y="2681302"/>
                  <a:pt x="4271" y="2681302"/>
                </a:cubicBezTo>
                <a:cubicBezTo>
                  <a:pt x="4271" y="2681302"/>
                  <a:pt x="2705" y="2677888"/>
                  <a:pt x="4556" y="2672905"/>
                </a:cubicBezTo>
                <a:cubicBezTo>
                  <a:pt x="4556" y="2672905"/>
                  <a:pt x="2988" y="2669490"/>
                  <a:pt x="6407" y="2667921"/>
                </a:cubicBezTo>
                <a:cubicBezTo>
                  <a:pt x="7974" y="2671336"/>
                  <a:pt x="7974" y="2671336"/>
                  <a:pt x="6122" y="2676319"/>
                </a:cubicBezTo>
                <a:cubicBezTo>
                  <a:pt x="6122" y="2676319"/>
                  <a:pt x="7689" y="2679735"/>
                  <a:pt x="5838" y="2684717"/>
                </a:cubicBezTo>
                <a:cubicBezTo>
                  <a:pt x="9540" y="2674752"/>
                  <a:pt x="9825" y="2666354"/>
                  <a:pt x="15093" y="2659802"/>
                </a:cubicBezTo>
                <a:cubicBezTo>
                  <a:pt x="20078" y="2661649"/>
                  <a:pt x="21360" y="2673463"/>
                  <a:pt x="30047" y="2665344"/>
                </a:cubicBezTo>
                <a:cubicBezTo>
                  <a:pt x="30470" y="2603141"/>
                  <a:pt x="28758" y="2554321"/>
                  <a:pt x="41001" y="2490831"/>
                </a:cubicBezTo>
                <a:cubicBezTo>
                  <a:pt x="39434" y="2487415"/>
                  <a:pt x="39434" y="2487415"/>
                  <a:pt x="41285" y="2482432"/>
                </a:cubicBezTo>
                <a:cubicBezTo>
                  <a:pt x="39719" y="2479017"/>
                  <a:pt x="43136" y="2477449"/>
                  <a:pt x="43136" y="2477449"/>
                </a:cubicBezTo>
                <a:cubicBezTo>
                  <a:pt x="42137" y="2457238"/>
                  <a:pt x="46408" y="2430475"/>
                  <a:pt x="52246" y="2407128"/>
                </a:cubicBezTo>
                <a:cubicBezTo>
                  <a:pt x="51248" y="2386916"/>
                  <a:pt x="52385" y="2353325"/>
                  <a:pt x="61924" y="2320011"/>
                </a:cubicBezTo>
                <a:cubicBezTo>
                  <a:pt x="66479" y="2284850"/>
                  <a:pt x="76018" y="2251537"/>
                  <a:pt x="83422" y="2231605"/>
                </a:cubicBezTo>
                <a:cubicBezTo>
                  <a:pt x="93247" y="2189893"/>
                  <a:pt x="104921" y="2143199"/>
                  <a:pt x="114745" y="2101486"/>
                </a:cubicBezTo>
                <a:cubicBezTo>
                  <a:pt x="126135" y="2063190"/>
                  <a:pt x="139092" y="2028308"/>
                  <a:pt x="158316" y="2007088"/>
                </a:cubicBezTo>
                <a:cubicBezTo>
                  <a:pt x="156465" y="2012071"/>
                  <a:pt x="154614" y="2017053"/>
                  <a:pt x="152764" y="2022036"/>
                </a:cubicBezTo>
                <a:cubicBezTo>
                  <a:pt x="152764" y="2022036"/>
                  <a:pt x="152764" y="2022036"/>
                  <a:pt x="158032" y="2015486"/>
                </a:cubicBezTo>
                <a:cubicBezTo>
                  <a:pt x="156465" y="2012071"/>
                  <a:pt x="159883" y="2010503"/>
                  <a:pt x="159883" y="2010503"/>
                </a:cubicBezTo>
                <a:cubicBezTo>
                  <a:pt x="161451" y="2013917"/>
                  <a:pt x="161451" y="2013917"/>
                  <a:pt x="159599" y="2018900"/>
                </a:cubicBezTo>
                <a:cubicBezTo>
                  <a:pt x="159599" y="2018900"/>
                  <a:pt x="159599" y="2018900"/>
                  <a:pt x="161166" y="2022315"/>
                </a:cubicBezTo>
                <a:cubicBezTo>
                  <a:pt x="174123" y="1987435"/>
                  <a:pt x="188931" y="1947569"/>
                  <a:pt x="196904" y="1910840"/>
                </a:cubicBezTo>
                <a:cubicBezTo>
                  <a:pt x="216128" y="1889620"/>
                  <a:pt x="232788" y="1844772"/>
                  <a:pt x="254147" y="1810170"/>
                </a:cubicBezTo>
                <a:close/>
                <a:moveTo>
                  <a:pt x="5255412" y="1808295"/>
                </a:moveTo>
                <a:lnTo>
                  <a:pt x="5262797" y="1822287"/>
                </a:lnTo>
                <a:lnTo>
                  <a:pt x="5259110" y="1811511"/>
                </a:lnTo>
                <a:close/>
                <a:moveTo>
                  <a:pt x="5254505" y="1612476"/>
                </a:moveTo>
                <a:lnTo>
                  <a:pt x="5259110" y="1618072"/>
                </a:lnTo>
                <a:cubicBezTo>
                  <a:pt x="5259110" y="1618072"/>
                  <a:pt x="5254505" y="1613466"/>
                  <a:pt x="5254505" y="1613466"/>
                </a:cubicBezTo>
                <a:close/>
                <a:moveTo>
                  <a:pt x="4839989" y="1198953"/>
                </a:moveTo>
                <a:cubicBezTo>
                  <a:pt x="4844595" y="1198954"/>
                  <a:pt x="4844595" y="1198954"/>
                  <a:pt x="4844595" y="1198954"/>
                </a:cubicBezTo>
                <a:cubicBezTo>
                  <a:pt x="4853807" y="1203559"/>
                  <a:pt x="4853807" y="1203559"/>
                  <a:pt x="4844595" y="1203559"/>
                </a:cubicBezTo>
                <a:cubicBezTo>
                  <a:pt x="4839989" y="1198953"/>
                  <a:pt x="4839989" y="1198953"/>
                  <a:pt x="4839989" y="1198953"/>
                </a:cubicBezTo>
                <a:close/>
                <a:moveTo>
                  <a:pt x="4844595" y="1175925"/>
                </a:moveTo>
                <a:cubicBezTo>
                  <a:pt x="4844595" y="1175925"/>
                  <a:pt x="4849201" y="1175925"/>
                  <a:pt x="4849201" y="1180532"/>
                </a:cubicBezTo>
                <a:cubicBezTo>
                  <a:pt x="4844595" y="1180531"/>
                  <a:pt x="4844595" y="1180531"/>
                  <a:pt x="4844595" y="1180531"/>
                </a:cubicBezTo>
                <a:cubicBezTo>
                  <a:pt x="4844595" y="1180531"/>
                  <a:pt x="4844595" y="1175925"/>
                  <a:pt x="4844595" y="1175925"/>
                </a:cubicBezTo>
                <a:close/>
                <a:moveTo>
                  <a:pt x="4717028" y="1104605"/>
                </a:moveTo>
                <a:lnTo>
                  <a:pt x="4848516" y="1235748"/>
                </a:lnTo>
                <a:cubicBezTo>
                  <a:pt x="4917057" y="1307875"/>
                  <a:pt x="4982667" y="1382726"/>
                  <a:pt x="5042418" y="1463027"/>
                </a:cubicBezTo>
                <a:cubicBezTo>
                  <a:pt x="5103742" y="1546782"/>
                  <a:pt x="5159369" y="1632784"/>
                  <a:pt x="5209369" y="1721060"/>
                </a:cubicBezTo>
                <a:lnTo>
                  <a:pt x="5245013" y="1788592"/>
                </a:lnTo>
                <a:lnTo>
                  <a:pt x="5251050" y="1795175"/>
                </a:lnTo>
                <a:cubicBezTo>
                  <a:pt x="5261414" y="1810072"/>
                  <a:pt x="5271777" y="1833388"/>
                  <a:pt x="5282140" y="1843751"/>
                </a:cubicBezTo>
                <a:cubicBezTo>
                  <a:pt x="5282140" y="1843751"/>
                  <a:pt x="5282139" y="1848356"/>
                  <a:pt x="5282139" y="1848356"/>
                </a:cubicBezTo>
                <a:cubicBezTo>
                  <a:pt x="5282139" y="1852961"/>
                  <a:pt x="5282139" y="1852961"/>
                  <a:pt x="5282139" y="1852961"/>
                </a:cubicBezTo>
                <a:cubicBezTo>
                  <a:pt x="5282139" y="1852961"/>
                  <a:pt x="5286745" y="1852962"/>
                  <a:pt x="5286745" y="1852962"/>
                </a:cubicBezTo>
                <a:cubicBezTo>
                  <a:pt x="5295956" y="1866779"/>
                  <a:pt x="5291351" y="1866779"/>
                  <a:pt x="5295956" y="1875989"/>
                </a:cubicBezTo>
                <a:cubicBezTo>
                  <a:pt x="5295956" y="1875989"/>
                  <a:pt x="5295956" y="1880596"/>
                  <a:pt x="5295956" y="1880596"/>
                </a:cubicBezTo>
                <a:cubicBezTo>
                  <a:pt x="5295956" y="1880596"/>
                  <a:pt x="5300562" y="1885202"/>
                  <a:pt x="5300562" y="1885202"/>
                </a:cubicBezTo>
                <a:cubicBezTo>
                  <a:pt x="5300562" y="1880595"/>
                  <a:pt x="5300562" y="1880595"/>
                  <a:pt x="5300562" y="1880595"/>
                </a:cubicBezTo>
                <a:cubicBezTo>
                  <a:pt x="5314379" y="1903625"/>
                  <a:pt x="5318985" y="1917442"/>
                  <a:pt x="5332803" y="1931258"/>
                </a:cubicBezTo>
                <a:cubicBezTo>
                  <a:pt x="5328196" y="1931259"/>
                  <a:pt x="5328196" y="1931259"/>
                  <a:pt x="5328196" y="1931259"/>
                </a:cubicBezTo>
                <a:lnTo>
                  <a:pt x="5328196" y="1935864"/>
                </a:lnTo>
                <a:cubicBezTo>
                  <a:pt x="5328197" y="1940470"/>
                  <a:pt x="5332802" y="1940470"/>
                  <a:pt x="5332802" y="1940470"/>
                </a:cubicBezTo>
                <a:cubicBezTo>
                  <a:pt x="5332802" y="1940470"/>
                  <a:pt x="5332802" y="1940470"/>
                  <a:pt x="5337408" y="1940470"/>
                </a:cubicBezTo>
                <a:cubicBezTo>
                  <a:pt x="5337409" y="1945076"/>
                  <a:pt x="5337409" y="1945076"/>
                  <a:pt x="5337409" y="1945076"/>
                </a:cubicBezTo>
                <a:cubicBezTo>
                  <a:pt x="5346619" y="1958893"/>
                  <a:pt x="5342013" y="1963498"/>
                  <a:pt x="5346619" y="1972710"/>
                </a:cubicBezTo>
                <a:cubicBezTo>
                  <a:pt x="5351225" y="1972710"/>
                  <a:pt x="5351225" y="1968104"/>
                  <a:pt x="5355831" y="1977315"/>
                </a:cubicBezTo>
                <a:cubicBezTo>
                  <a:pt x="5355831" y="1981921"/>
                  <a:pt x="5360436" y="1981921"/>
                  <a:pt x="5360436" y="1986527"/>
                </a:cubicBezTo>
                <a:cubicBezTo>
                  <a:pt x="5355831" y="1986527"/>
                  <a:pt x="5355831" y="1986527"/>
                  <a:pt x="5355831" y="1991132"/>
                </a:cubicBezTo>
                <a:cubicBezTo>
                  <a:pt x="5355831" y="1991132"/>
                  <a:pt x="5355831" y="1995738"/>
                  <a:pt x="5360436" y="1995738"/>
                </a:cubicBezTo>
                <a:cubicBezTo>
                  <a:pt x="5360436" y="1995738"/>
                  <a:pt x="5360437" y="2000344"/>
                  <a:pt x="5365042" y="2000344"/>
                </a:cubicBezTo>
                <a:cubicBezTo>
                  <a:pt x="5369648" y="2009556"/>
                  <a:pt x="5392676" y="2046401"/>
                  <a:pt x="5388071" y="2041794"/>
                </a:cubicBezTo>
                <a:cubicBezTo>
                  <a:pt x="5397282" y="2037190"/>
                  <a:pt x="5374253" y="2027977"/>
                  <a:pt x="5383465" y="2023372"/>
                </a:cubicBezTo>
                <a:cubicBezTo>
                  <a:pt x="5378859" y="2018767"/>
                  <a:pt x="5374253" y="2014160"/>
                  <a:pt x="5369648" y="2004950"/>
                </a:cubicBezTo>
                <a:cubicBezTo>
                  <a:pt x="5369648" y="2004950"/>
                  <a:pt x="5369648" y="2004950"/>
                  <a:pt x="5369648" y="2000343"/>
                </a:cubicBezTo>
                <a:cubicBezTo>
                  <a:pt x="5369648" y="2000343"/>
                  <a:pt x="5369648" y="1995738"/>
                  <a:pt x="5369648" y="1995738"/>
                </a:cubicBezTo>
                <a:cubicBezTo>
                  <a:pt x="5369648" y="1991133"/>
                  <a:pt x="5365042" y="1986527"/>
                  <a:pt x="5365042" y="1986527"/>
                </a:cubicBezTo>
                <a:cubicBezTo>
                  <a:pt x="5365042" y="1972710"/>
                  <a:pt x="5351225" y="1968104"/>
                  <a:pt x="5342013" y="1949681"/>
                </a:cubicBezTo>
                <a:cubicBezTo>
                  <a:pt x="5346619" y="1949682"/>
                  <a:pt x="5346619" y="1945076"/>
                  <a:pt x="5342013" y="1940470"/>
                </a:cubicBezTo>
                <a:cubicBezTo>
                  <a:pt x="5342013" y="1935863"/>
                  <a:pt x="5342013" y="1935863"/>
                  <a:pt x="5342013" y="1935863"/>
                </a:cubicBezTo>
                <a:cubicBezTo>
                  <a:pt x="5342013" y="1935863"/>
                  <a:pt x="5342013" y="1931259"/>
                  <a:pt x="5342013" y="1926652"/>
                </a:cubicBezTo>
                <a:cubicBezTo>
                  <a:pt x="5337409" y="1926653"/>
                  <a:pt x="5337408" y="1922046"/>
                  <a:pt x="5337409" y="1926653"/>
                </a:cubicBezTo>
                <a:cubicBezTo>
                  <a:pt x="5337409" y="1926653"/>
                  <a:pt x="5332802" y="1926653"/>
                  <a:pt x="5332802" y="1926653"/>
                </a:cubicBezTo>
                <a:cubicBezTo>
                  <a:pt x="5332802" y="1912836"/>
                  <a:pt x="5323590" y="1917442"/>
                  <a:pt x="5318985" y="1908229"/>
                </a:cubicBezTo>
                <a:cubicBezTo>
                  <a:pt x="5314379" y="1894413"/>
                  <a:pt x="5309773" y="1885201"/>
                  <a:pt x="5305168" y="1880596"/>
                </a:cubicBezTo>
                <a:cubicBezTo>
                  <a:pt x="5305168" y="1880596"/>
                  <a:pt x="5305168" y="1875990"/>
                  <a:pt x="5305168" y="1875990"/>
                </a:cubicBezTo>
                <a:cubicBezTo>
                  <a:pt x="5305168" y="1875990"/>
                  <a:pt x="5305168" y="1875990"/>
                  <a:pt x="5305168" y="1871385"/>
                </a:cubicBezTo>
                <a:cubicBezTo>
                  <a:pt x="5295957" y="1862172"/>
                  <a:pt x="5295957" y="1862172"/>
                  <a:pt x="5291350" y="1852962"/>
                </a:cubicBezTo>
                <a:cubicBezTo>
                  <a:pt x="5291350" y="1857567"/>
                  <a:pt x="5291350" y="1857567"/>
                  <a:pt x="5295956" y="1857568"/>
                </a:cubicBezTo>
                <a:cubicBezTo>
                  <a:pt x="5295956" y="1857568"/>
                  <a:pt x="5295956" y="1857568"/>
                  <a:pt x="5295956" y="1852962"/>
                </a:cubicBezTo>
                <a:cubicBezTo>
                  <a:pt x="5295956" y="1852962"/>
                  <a:pt x="5291350" y="1848356"/>
                  <a:pt x="5291350" y="1848356"/>
                </a:cubicBezTo>
                <a:cubicBezTo>
                  <a:pt x="5286745" y="1843750"/>
                  <a:pt x="5286745" y="1843750"/>
                  <a:pt x="5286745" y="1843750"/>
                </a:cubicBezTo>
                <a:cubicBezTo>
                  <a:pt x="5286746" y="1839145"/>
                  <a:pt x="5286746" y="1839145"/>
                  <a:pt x="5282139" y="1829934"/>
                </a:cubicBezTo>
                <a:cubicBezTo>
                  <a:pt x="5282139" y="1834539"/>
                  <a:pt x="5277533" y="1829934"/>
                  <a:pt x="5272928" y="1820721"/>
                </a:cubicBezTo>
                <a:cubicBezTo>
                  <a:pt x="5277533" y="1820722"/>
                  <a:pt x="5277533" y="1825328"/>
                  <a:pt x="5282139" y="1825327"/>
                </a:cubicBezTo>
                <a:cubicBezTo>
                  <a:pt x="5272928" y="1811511"/>
                  <a:pt x="5272928" y="1820721"/>
                  <a:pt x="5268323" y="1811511"/>
                </a:cubicBezTo>
                <a:cubicBezTo>
                  <a:pt x="5263716" y="1797694"/>
                  <a:pt x="5268322" y="1806905"/>
                  <a:pt x="5254505" y="1788482"/>
                </a:cubicBezTo>
                <a:cubicBezTo>
                  <a:pt x="5259110" y="1783876"/>
                  <a:pt x="5263716" y="1788482"/>
                  <a:pt x="5268322" y="1788482"/>
                </a:cubicBezTo>
                <a:cubicBezTo>
                  <a:pt x="5259110" y="1779271"/>
                  <a:pt x="5254505" y="1774665"/>
                  <a:pt x="5249899" y="1770060"/>
                </a:cubicBezTo>
                <a:cubicBezTo>
                  <a:pt x="5254505" y="1770060"/>
                  <a:pt x="5254505" y="1770060"/>
                  <a:pt x="5254505" y="1770060"/>
                </a:cubicBezTo>
                <a:cubicBezTo>
                  <a:pt x="5254505" y="1770060"/>
                  <a:pt x="5254505" y="1770060"/>
                  <a:pt x="5254505" y="1765454"/>
                </a:cubicBezTo>
                <a:cubicBezTo>
                  <a:pt x="5254505" y="1765454"/>
                  <a:pt x="5249900" y="1765454"/>
                  <a:pt x="5249899" y="1760848"/>
                </a:cubicBezTo>
                <a:cubicBezTo>
                  <a:pt x="5245294" y="1756242"/>
                  <a:pt x="5240687" y="1747031"/>
                  <a:pt x="5236082" y="1747031"/>
                </a:cubicBezTo>
                <a:cubicBezTo>
                  <a:pt x="5236082" y="1747031"/>
                  <a:pt x="5231477" y="1742425"/>
                  <a:pt x="5231476" y="1737820"/>
                </a:cubicBezTo>
                <a:cubicBezTo>
                  <a:pt x="5231476" y="1737820"/>
                  <a:pt x="5231476" y="1737820"/>
                  <a:pt x="5226870" y="1733215"/>
                </a:cubicBezTo>
                <a:cubicBezTo>
                  <a:pt x="5226870" y="1733215"/>
                  <a:pt x="5226870" y="1733215"/>
                  <a:pt x="5226870" y="1737820"/>
                </a:cubicBezTo>
                <a:cubicBezTo>
                  <a:pt x="5226870" y="1737820"/>
                  <a:pt x="5226870" y="1737820"/>
                  <a:pt x="5226870" y="1742425"/>
                </a:cubicBezTo>
                <a:cubicBezTo>
                  <a:pt x="5213053" y="1728608"/>
                  <a:pt x="5208447" y="1714792"/>
                  <a:pt x="5203843" y="1705580"/>
                </a:cubicBezTo>
                <a:cubicBezTo>
                  <a:pt x="5208447" y="1705580"/>
                  <a:pt x="5213054" y="1710187"/>
                  <a:pt x="5217659" y="1710186"/>
                </a:cubicBezTo>
                <a:cubicBezTo>
                  <a:pt x="5203842" y="1687157"/>
                  <a:pt x="5190024" y="1664130"/>
                  <a:pt x="5190024" y="1682551"/>
                </a:cubicBezTo>
                <a:cubicBezTo>
                  <a:pt x="5180813" y="1659523"/>
                  <a:pt x="5180813" y="1659523"/>
                  <a:pt x="5166996" y="1645706"/>
                </a:cubicBezTo>
                <a:cubicBezTo>
                  <a:pt x="5166996" y="1645706"/>
                  <a:pt x="5171603" y="1645706"/>
                  <a:pt x="5171602" y="1650312"/>
                </a:cubicBezTo>
                <a:cubicBezTo>
                  <a:pt x="5171602" y="1650312"/>
                  <a:pt x="5176207" y="1650312"/>
                  <a:pt x="5176207" y="1650312"/>
                </a:cubicBezTo>
                <a:cubicBezTo>
                  <a:pt x="5180814" y="1654917"/>
                  <a:pt x="5180814" y="1650312"/>
                  <a:pt x="5180814" y="1650312"/>
                </a:cubicBezTo>
                <a:cubicBezTo>
                  <a:pt x="5180813" y="1645706"/>
                  <a:pt x="5180813" y="1645706"/>
                  <a:pt x="5176208" y="1641100"/>
                </a:cubicBezTo>
                <a:cubicBezTo>
                  <a:pt x="5180813" y="1641100"/>
                  <a:pt x="5180813" y="1641100"/>
                  <a:pt x="5180813" y="1641100"/>
                </a:cubicBezTo>
                <a:cubicBezTo>
                  <a:pt x="5180813" y="1645706"/>
                  <a:pt x="5185420" y="1645706"/>
                  <a:pt x="5185420" y="1645706"/>
                </a:cubicBezTo>
                <a:cubicBezTo>
                  <a:pt x="5185419" y="1650312"/>
                  <a:pt x="5185419" y="1650312"/>
                  <a:pt x="5185419" y="1650312"/>
                </a:cubicBezTo>
                <a:cubicBezTo>
                  <a:pt x="5185419" y="1650312"/>
                  <a:pt x="5190024" y="1654917"/>
                  <a:pt x="5190024" y="1654917"/>
                </a:cubicBezTo>
                <a:cubicBezTo>
                  <a:pt x="5190024" y="1654917"/>
                  <a:pt x="5194630" y="1659523"/>
                  <a:pt x="5194630" y="1659523"/>
                </a:cubicBezTo>
                <a:cubicBezTo>
                  <a:pt x="5226871" y="1710186"/>
                  <a:pt x="5254505" y="1756242"/>
                  <a:pt x="5286745" y="1806905"/>
                </a:cubicBezTo>
                <a:cubicBezTo>
                  <a:pt x="5286745" y="1811511"/>
                  <a:pt x="5286745" y="1811511"/>
                  <a:pt x="5286745" y="1811511"/>
                </a:cubicBezTo>
                <a:cubicBezTo>
                  <a:pt x="5286745" y="1816115"/>
                  <a:pt x="5291350" y="1816115"/>
                  <a:pt x="5291350" y="1816115"/>
                </a:cubicBezTo>
                <a:cubicBezTo>
                  <a:pt x="5305169" y="1829934"/>
                  <a:pt x="5300562" y="1829933"/>
                  <a:pt x="5309773" y="1843751"/>
                </a:cubicBezTo>
                <a:cubicBezTo>
                  <a:pt x="5309773" y="1848356"/>
                  <a:pt x="5309773" y="1852962"/>
                  <a:pt x="5314379" y="1857568"/>
                </a:cubicBezTo>
                <a:cubicBezTo>
                  <a:pt x="5314379" y="1862173"/>
                  <a:pt x="5318985" y="1862173"/>
                  <a:pt x="5318985" y="1862173"/>
                </a:cubicBezTo>
                <a:cubicBezTo>
                  <a:pt x="5328196" y="1875990"/>
                  <a:pt x="5332802" y="1889808"/>
                  <a:pt x="5342013" y="1894413"/>
                </a:cubicBezTo>
                <a:cubicBezTo>
                  <a:pt x="5342013" y="1894413"/>
                  <a:pt x="5346619" y="1899019"/>
                  <a:pt x="5346619" y="1899019"/>
                </a:cubicBezTo>
                <a:cubicBezTo>
                  <a:pt x="5346619" y="1903625"/>
                  <a:pt x="5346619" y="1908230"/>
                  <a:pt x="5346619" y="1912836"/>
                </a:cubicBezTo>
                <a:cubicBezTo>
                  <a:pt x="5351225" y="1912836"/>
                  <a:pt x="5360436" y="1935864"/>
                  <a:pt x="5369648" y="1945075"/>
                </a:cubicBezTo>
                <a:cubicBezTo>
                  <a:pt x="5369648" y="1945075"/>
                  <a:pt x="5369648" y="1949681"/>
                  <a:pt x="5374253" y="1949681"/>
                </a:cubicBezTo>
                <a:cubicBezTo>
                  <a:pt x="5374253" y="1954287"/>
                  <a:pt x="5374253" y="1954287"/>
                  <a:pt x="5374253" y="1954287"/>
                </a:cubicBezTo>
                <a:cubicBezTo>
                  <a:pt x="5392676" y="1995738"/>
                  <a:pt x="5411099" y="2041794"/>
                  <a:pt x="5434128" y="2083247"/>
                </a:cubicBezTo>
                <a:cubicBezTo>
                  <a:pt x="5434128" y="2087851"/>
                  <a:pt x="5438734" y="2092457"/>
                  <a:pt x="5443339" y="2097064"/>
                </a:cubicBezTo>
                <a:cubicBezTo>
                  <a:pt x="5443339" y="2101669"/>
                  <a:pt x="5443339" y="2106275"/>
                  <a:pt x="5443340" y="2110881"/>
                </a:cubicBezTo>
                <a:cubicBezTo>
                  <a:pt x="5443339" y="2106275"/>
                  <a:pt x="5447945" y="2110880"/>
                  <a:pt x="5452551" y="2110881"/>
                </a:cubicBezTo>
                <a:cubicBezTo>
                  <a:pt x="5452551" y="2115485"/>
                  <a:pt x="5457156" y="2120092"/>
                  <a:pt x="5457156" y="2120092"/>
                </a:cubicBezTo>
                <a:cubicBezTo>
                  <a:pt x="5466368" y="2143121"/>
                  <a:pt x="5470974" y="2166149"/>
                  <a:pt x="5480186" y="2184572"/>
                </a:cubicBezTo>
                <a:cubicBezTo>
                  <a:pt x="5480186" y="2184572"/>
                  <a:pt x="5480185" y="2189177"/>
                  <a:pt x="5480185" y="2189177"/>
                </a:cubicBezTo>
                <a:cubicBezTo>
                  <a:pt x="5480185" y="2193783"/>
                  <a:pt x="5480185" y="2193783"/>
                  <a:pt x="5480185" y="2198388"/>
                </a:cubicBezTo>
                <a:cubicBezTo>
                  <a:pt x="5484791" y="2198389"/>
                  <a:pt x="5484791" y="2198389"/>
                  <a:pt x="5484791" y="2198389"/>
                </a:cubicBezTo>
                <a:cubicBezTo>
                  <a:pt x="5498608" y="2226022"/>
                  <a:pt x="5512425" y="2249052"/>
                  <a:pt x="5517031" y="2267474"/>
                </a:cubicBezTo>
                <a:cubicBezTo>
                  <a:pt x="5530848" y="2281290"/>
                  <a:pt x="5540059" y="2322742"/>
                  <a:pt x="5553877" y="2359588"/>
                </a:cubicBezTo>
                <a:cubicBezTo>
                  <a:pt x="5563088" y="2368800"/>
                  <a:pt x="5567694" y="2401039"/>
                  <a:pt x="5572300" y="2410251"/>
                </a:cubicBezTo>
                <a:cubicBezTo>
                  <a:pt x="5572300" y="2410251"/>
                  <a:pt x="5572300" y="2414857"/>
                  <a:pt x="5572300" y="2414857"/>
                </a:cubicBezTo>
                <a:cubicBezTo>
                  <a:pt x="5572300" y="2414857"/>
                  <a:pt x="5572300" y="2419462"/>
                  <a:pt x="5572300" y="2419462"/>
                </a:cubicBezTo>
                <a:cubicBezTo>
                  <a:pt x="5572300" y="2424068"/>
                  <a:pt x="5572300" y="2424068"/>
                  <a:pt x="5572300" y="2424068"/>
                </a:cubicBezTo>
                <a:cubicBezTo>
                  <a:pt x="5576905" y="2428673"/>
                  <a:pt x="5576905" y="2428673"/>
                  <a:pt x="5576905" y="2424068"/>
                </a:cubicBezTo>
                <a:cubicBezTo>
                  <a:pt x="5581511" y="2437885"/>
                  <a:pt x="5581511" y="2428674"/>
                  <a:pt x="5586117" y="2428674"/>
                </a:cubicBezTo>
                <a:cubicBezTo>
                  <a:pt x="5581510" y="2442491"/>
                  <a:pt x="5595328" y="2442491"/>
                  <a:pt x="5595327" y="2460913"/>
                </a:cubicBezTo>
                <a:cubicBezTo>
                  <a:pt x="5599934" y="2456308"/>
                  <a:pt x="5599933" y="2470125"/>
                  <a:pt x="5604540" y="2470125"/>
                </a:cubicBezTo>
                <a:cubicBezTo>
                  <a:pt x="5595328" y="2451702"/>
                  <a:pt x="5590722" y="2419462"/>
                  <a:pt x="5581511" y="2414857"/>
                </a:cubicBezTo>
                <a:cubicBezTo>
                  <a:pt x="5581511" y="2414857"/>
                  <a:pt x="5581511" y="2410250"/>
                  <a:pt x="5581511" y="2405645"/>
                </a:cubicBezTo>
                <a:cubicBezTo>
                  <a:pt x="5581511" y="2405645"/>
                  <a:pt x="5581511" y="2401039"/>
                  <a:pt x="5576905" y="2401039"/>
                </a:cubicBezTo>
                <a:cubicBezTo>
                  <a:pt x="5576905" y="2373405"/>
                  <a:pt x="5563088" y="2350377"/>
                  <a:pt x="5553876" y="2327348"/>
                </a:cubicBezTo>
                <a:cubicBezTo>
                  <a:pt x="5530848" y="2267474"/>
                  <a:pt x="5512425" y="2207600"/>
                  <a:pt x="5489397" y="2156937"/>
                </a:cubicBezTo>
                <a:cubicBezTo>
                  <a:pt x="5470974" y="2115485"/>
                  <a:pt x="5452551" y="2051007"/>
                  <a:pt x="5420311" y="1995738"/>
                </a:cubicBezTo>
                <a:cubicBezTo>
                  <a:pt x="5415705" y="1986527"/>
                  <a:pt x="5406494" y="1981921"/>
                  <a:pt x="5406495" y="1972710"/>
                </a:cubicBezTo>
                <a:cubicBezTo>
                  <a:pt x="5383465" y="1931258"/>
                  <a:pt x="5369648" y="1889808"/>
                  <a:pt x="5351225" y="1857568"/>
                </a:cubicBezTo>
                <a:cubicBezTo>
                  <a:pt x="5332802" y="1834539"/>
                  <a:pt x="5342013" y="1848356"/>
                  <a:pt x="5328197" y="1820722"/>
                </a:cubicBezTo>
                <a:cubicBezTo>
                  <a:pt x="5314379" y="1788483"/>
                  <a:pt x="5295956" y="1760848"/>
                  <a:pt x="5277533" y="1742425"/>
                </a:cubicBezTo>
                <a:cubicBezTo>
                  <a:pt x="5259110" y="1700974"/>
                  <a:pt x="5213053" y="1645706"/>
                  <a:pt x="5190025" y="1608860"/>
                </a:cubicBezTo>
                <a:cubicBezTo>
                  <a:pt x="5180813" y="1595043"/>
                  <a:pt x="5176207" y="1599649"/>
                  <a:pt x="5166996" y="1585832"/>
                </a:cubicBezTo>
                <a:cubicBezTo>
                  <a:pt x="5176207" y="1581226"/>
                  <a:pt x="5157784" y="1558198"/>
                  <a:pt x="5143968" y="1544381"/>
                </a:cubicBezTo>
                <a:cubicBezTo>
                  <a:pt x="5143968" y="1544381"/>
                  <a:pt x="5139362" y="1544381"/>
                  <a:pt x="5134756" y="1539775"/>
                </a:cubicBezTo>
                <a:cubicBezTo>
                  <a:pt x="5120939" y="1525958"/>
                  <a:pt x="5111727" y="1493718"/>
                  <a:pt x="5088699" y="1475295"/>
                </a:cubicBezTo>
                <a:cubicBezTo>
                  <a:pt x="5084093" y="1470690"/>
                  <a:pt x="5079487" y="1475295"/>
                  <a:pt x="5070276" y="1466084"/>
                </a:cubicBezTo>
                <a:cubicBezTo>
                  <a:pt x="5070276" y="1466084"/>
                  <a:pt x="5070276" y="1452267"/>
                  <a:pt x="5061064" y="1447660"/>
                </a:cubicBezTo>
                <a:cubicBezTo>
                  <a:pt x="5024219" y="1396998"/>
                  <a:pt x="4964344" y="1341730"/>
                  <a:pt x="4922893" y="1300279"/>
                </a:cubicBezTo>
                <a:cubicBezTo>
                  <a:pt x="4904470" y="1281856"/>
                  <a:pt x="4886047" y="1258828"/>
                  <a:pt x="4863018" y="1235799"/>
                </a:cubicBezTo>
                <a:cubicBezTo>
                  <a:pt x="4853807" y="1226588"/>
                  <a:pt x="4835385" y="1217376"/>
                  <a:pt x="4826172" y="1208165"/>
                </a:cubicBezTo>
                <a:cubicBezTo>
                  <a:pt x="4826172" y="1208165"/>
                  <a:pt x="4816961" y="1194348"/>
                  <a:pt x="4816961" y="1194348"/>
                </a:cubicBezTo>
                <a:cubicBezTo>
                  <a:pt x="4807749" y="1185137"/>
                  <a:pt x="4803144" y="1185137"/>
                  <a:pt x="4798538" y="1180532"/>
                </a:cubicBezTo>
                <a:cubicBezTo>
                  <a:pt x="4798538" y="1175925"/>
                  <a:pt x="4798538" y="1175925"/>
                  <a:pt x="4798538" y="1175925"/>
                </a:cubicBezTo>
                <a:cubicBezTo>
                  <a:pt x="4812355" y="1175925"/>
                  <a:pt x="4816961" y="1198954"/>
                  <a:pt x="4821567" y="1189742"/>
                </a:cubicBezTo>
                <a:cubicBezTo>
                  <a:pt x="4821567" y="1189742"/>
                  <a:pt x="4821567" y="1189742"/>
                  <a:pt x="4821567" y="1194348"/>
                </a:cubicBezTo>
                <a:cubicBezTo>
                  <a:pt x="4830778" y="1198954"/>
                  <a:pt x="4830778" y="1198954"/>
                  <a:pt x="4830778" y="1198954"/>
                </a:cubicBezTo>
                <a:cubicBezTo>
                  <a:pt x="4830778" y="1198954"/>
                  <a:pt x="4835384" y="1198954"/>
                  <a:pt x="4835384" y="1198954"/>
                </a:cubicBezTo>
                <a:cubicBezTo>
                  <a:pt x="4835384" y="1198954"/>
                  <a:pt x="4835384" y="1203559"/>
                  <a:pt x="4839989" y="1203559"/>
                </a:cubicBezTo>
                <a:cubicBezTo>
                  <a:pt x="4839989" y="1203559"/>
                  <a:pt x="4844595" y="1203559"/>
                  <a:pt x="4844595" y="1203559"/>
                </a:cubicBezTo>
                <a:cubicBezTo>
                  <a:pt x="4858412" y="1217376"/>
                  <a:pt x="4858412" y="1212771"/>
                  <a:pt x="4872230" y="1226588"/>
                </a:cubicBezTo>
                <a:cubicBezTo>
                  <a:pt x="4872230" y="1226588"/>
                  <a:pt x="4876836" y="1231193"/>
                  <a:pt x="4876836" y="1231193"/>
                </a:cubicBezTo>
                <a:cubicBezTo>
                  <a:pt x="4876836" y="1231193"/>
                  <a:pt x="4876836" y="1231193"/>
                  <a:pt x="4881441" y="1231194"/>
                </a:cubicBezTo>
                <a:cubicBezTo>
                  <a:pt x="4881441" y="1231194"/>
                  <a:pt x="4881441" y="1235799"/>
                  <a:pt x="4881441" y="1235799"/>
                </a:cubicBezTo>
                <a:cubicBezTo>
                  <a:pt x="4886047" y="1245010"/>
                  <a:pt x="4863019" y="1231194"/>
                  <a:pt x="4876835" y="1240405"/>
                </a:cubicBezTo>
                <a:cubicBezTo>
                  <a:pt x="4881441" y="1245010"/>
                  <a:pt x="4886047" y="1240405"/>
                  <a:pt x="4899864" y="1245010"/>
                </a:cubicBezTo>
                <a:cubicBezTo>
                  <a:pt x="4904470" y="1258828"/>
                  <a:pt x="4913681" y="1258828"/>
                  <a:pt x="4932104" y="1281856"/>
                </a:cubicBezTo>
                <a:cubicBezTo>
                  <a:pt x="4927498" y="1281856"/>
                  <a:pt x="4927498" y="1281856"/>
                  <a:pt x="4927498" y="1281856"/>
                </a:cubicBezTo>
                <a:cubicBezTo>
                  <a:pt x="4932104" y="1286462"/>
                  <a:pt x="4932104" y="1286462"/>
                  <a:pt x="4932104" y="1286462"/>
                </a:cubicBezTo>
                <a:cubicBezTo>
                  <a:pt x="4932105" y="1295673"/>
                  <a:pt x="4922893" y="1281856"/>
                  <a:pt x="4918287" y="1281856"/>
                </a:cubicBezTo>
                <a:cubicBezTo>
                  <a:pt x="4927498" y="1295673"/>
                  <a:pt x="4932105" y="1295673"/>
                  <a:pt x="4941315" y="1295673"/>
                </a:cubicBezTo>
                <a:cubicBezTo>
                  <a:pt x="4941316" y="1300279"/>
                  <a:pt x="4941316" y="1300279"/>
                  <a:pt x="4945921" y="1304885"/>
                </a:cubicBezTo>
                <a:cubicBezTo>
                  <a:pt x="4945922" y="1309490"/>
                  <a:pt x="4950527" y="1309491"/>
                  <a:pt x="4950527" y="1309491"/>
                </a:cubicBezTo>
                <a:cubicBezTo>
                  <a:pt x="4955133" y="1304885"/>
                  <a:pt x="4955133" y="1304885"/>
                  <a:pt x="4955133" y="1304885"/>
                </a:cubicBezTo>
                <a:cubicBezTo>
                  <a:pt x="4959738" y="1323307"/>
                  <a:pt x="4968950" y="1309490"/>
                  <a:pt x="4982767" y="1332519"/>
                </a:cubicBezTo>
                <a:cubicBezTo>
                  <a:pt x="4987373" y="1337124"/>
                  <a:pt x="4987373" y="1337124"/>
                  <a:pt x="4987373" y="1337124"/>
                </a:cubicBezTo>
                <a:cubicBezTo>
                  <a:pt x="4987373" y="1337124"/>
                  <a:pt x="4991979" y="1337124"/>
                  <a:pt x="4991979" y="1337124"/>
                </a:cubicBezTo>
                <a:cubicBezTo>
                  <a:pt x="5024218" y="1373970"/>
                  <a:pt x="5051853" y="1401604"/>
                  <a:pt x="5079487" y="1424633"/>
                </a:cubicBezTo>
                <a:cubicBezTo>
                  <a:pt x="5074881" y="1424633"/>
                  <a:pt x="5074881" y="1443056"/>
                  <a:pt x="5084093" y="1438450"/>
                </a:cubicBezTo>
                <a:cubicBezTo>
                  <a:pt x="5079487" y="1429238"/>
                  <a:pt x="5088699" y="1433844"/>
                  <a:pt x="5093305" y="1443055"/>
                </a:cubicBezTo>
                <a:cubicBezTo>
                  <a:pt x="5107121" y="1461478"/>
                  <a:pt x="5134756" y="1489112"/>
                  <a:pt x="5157784" y="1521352"/>
                </a:cubicBezTo>
                <a:cubicBezTo>
                  <a:pt x="5180813" y="1548986"/>
                  <a:pt x="5203842" y="1581226"/>
                  <a:pt x="5222265" y="1604255"/>
                </a:cubicBezTo>
                <a:cubicBezTo>
                  <a:pt x="5217659" y="1599649"/>
                  <a:pt x="5222265" y="1618072"/>
                  <a:pt x="5226870" y="1618072"/>
                </a:cubicBezTo>
                <a:cubicBezTo>
                  <a:pt x="5222265" y="1608860"/>
                  <a:pt x="5226871" y="1608860"/>
                  <a:pt x="5231476" y="1613466"/>
                </a:cubicBezTo>
                <a:cubicBezTo>
                  <a:pt x="5231476" y="1622677"/>
                  <a:pt x="5249900" y="1645706"/>
                  <a:pt x="5263716" y="1664129"/>
                </a:cubicBezTo>
                <a:cubicBezTo>
                  <a:pt x="5277533" y="1682551"/>
                  <a:pt x="5291351" y="1696368"/>
                  <a:pt x="5286745" y="1696368"/>
                </a:cubicBezTo>
                <a:cubicBezTo>
                  <a:pt x="5305168" y="1714792"/>
                  <a:pt x="5314379" y="1733215"/>
                  <a:pt x="5323590" y="1751637"/>
                </a:cubicBezTo>
                <a:cubicBezTo>
                  <a:pt x="5337408" y="1774665"/>
                  <a:pt x="5346619" y="1797694"/>
                  <a:pt x="5369648" y="1825328"/>
                </a:cubicBezTo>
                <a:cubicBezTo>
                  <a:pt x="5369648" y="1825328"/>
                  <a:pt x="5369648" y="1829933"/>
                  <a:pt x="5369648" y="1834539"/>
                </a:cubicBezTo>
                <a:cubicBezTo>
                  <a:pt x="5388071" y="1839145"/>
                  <a:pt x="5401888" y="1899019"/>
                  <a:pt x="5415705" y="1917442"/>
                </a:cubicBezTo>
                <a:cubicBezTo>
                  <a:pt x="5420312" y="1922046"/>
                  <a:pt x="5420312" y="1917442"/>
                  <a:pt x="5424916" y="1926653"/>
                </a:cubicBezTo>
                <a:cubicBezTo>
                  <a:pt x="5434128" y="1940470"/>
                  <a:pt x="5434129" y="1954287"/>
                  <a:pt x="5443339" y="1968104"/>
                </a:cubicBezTo>
                <a:cubicBezTo>
                  <a:pt x="5447945" y="1977316"/>
                  <a:pt x="5452552" y="1981921"/>
                  <a:pt x="5461762" y="1991132"/>
                </a:cubicBezTo>
                <a:cubicBezTo>
                  <a:pt x="5475579" y="2018767"/>
                  <a:pt x="5484791" y="2060218"/>
                  <a:pt x="5498608" y="2092458"/>
                </a:cubicBezTo>
                <a:cubicBezTo>
                  <a:pt x="5517031" y="2129304"/>
                  <a:pt x="5535454" y="2184572"/>
                  <a:pt x="5553877" y="2226023"/>
                </a:cubicBezTo>
                <a:cubicBezTo>
                  <a:pt x="5558482" y="2239840"/>
                  <a:pt x="5567694" y="2253656"/>
                  <a:pt x="5572300" y="2262868"/>
                </a:cubicBezTo>
                <a:cubicBezTo>
                  <a:pt x="5572300" y="2262868"/>
                  <a:pt x="5567694" y="2258262"/>
                  <a:pt x="5567694" y="2258262"/>
                </a:cubicBezTo>
                <a:cubicBezTo>
                  <a:pt x="5572300" y="2276686"/>
                  <a:pt x="5581511" y="2295109"/>
                  <a:pt x="5586117" y="2308925"/>
                </a:cubicBezTo>
                <a:cubicBezTo>
                  <a:pt x="5586117" y="2313531"/>
                  <a:pt x="5586117" y="2322742"/>
                  <a:pt x="5586117" y="2322742"/>
                </a:cubicBezTo>
                <a:cubicBezTo>
                  <a:pt x="5599934" y="2368800"/>
                  <a:pt x="5618357" y="2428674"/>
                  <a:pt x="5632173" y="2470124"/>
                </a:cubicBezTo>
                <a:cubicBezTo>
                  <a:pt x="5632173" y="2470124"/>
                  <a:pt x="5632173" y="2470124"/>
                  <a:pt x="5627568" y="2470124"/>
                </a:cubicBezTo>
                <a:cubicBezTo>
                  <a:pt x="5627568" y="2470124"/>
                  <a:pt x="5627568" y="2474730"/>
                  <a:pt x="5627568" y="2474730"/>
                </a:cubicBezTo>
                <a:cubicBezTo>
                  <a:pt x="5627568" y="2474730"/>
                  <a:pt x="5632172" y="2479336"/>
                  <a:pt x="5632172" y="2479336"/>
                </a:cubicBezTo>
                <a:cubicBezTo>
                  <a:pt x="5636779" y="2493153"/>
                  <a:pt x="5641385" y="2543816"/>
                  <a:pt x="5645991" y="2529999"/>
                </a:cubicBezTo>
                <a:cubicBezTo>
                  <a:pt x="5645991" y="2534604"/>
                  <a:pt x="5645991" y="2534604"/>
                  <a:pt x="5645991" y="2534604"/>
                </a:cubicBezTo>
                <a:cubicBezTo>
                  <a:pt x="5645991" y="2539210"/>
                  <a:pt x="5645991" y="2539210"/>
                  <a:pt x="5645991" y="2539210"/>
                </a:cubicBezTo>
                <a:cubicBezTo>
                  <a:pt x="5650597" y="2539210"/>
                  <a:pt x="5650597" y="2539210"/>
                  <a:pt x="5650597" y="2539210"/>
                </a:cubicBezTo>
                <a:cubicBezTo>
                  <a:pt x="5650597" y="2534604"/>
                  <a:pt x="5650597" y="2534604"/>
                  <a:pt x="5650597" y="2534604"/>
                </a:cubicBezTo>
                <a:cubicBezTo>
                  <a:pt x="5659808" y="2529999"/>
                  <a:pt x="5655203" y="2548422"/>
                  <a:pt x="5655202" y="2553027"/>
                </a:cubicBezTo>
                <a:cubicBezTo>
                  <a:pt x="5659808" y="2543816"/>
                  <a:pt x="5669019" y="2571450"/>
                  <a:pt x="5664414" y="2553026"/>
                </a:cubicBezTo>
                <a:cubicBezTo>
                  <a:pt x="5659808" y="2553027"/>
                  <a:pt x="5659808" y="2539210"/>
                  <a:pt x="5659808" y="2539210"/>
                </a:cubicBezTo>
                <a:cubicBezTo>
                  <a:pt x="5664414" y="2548422"/>
                  <a:pt x="5664414" y="2543816"/>
                  <a:pt x="5664414" y="2539210"/>
                </a:cubicBezTo>
                <a:cubicBezTo>
                  <a:pt x="5655203" y="2534604"/>
                  <a:pt x="5655203" y="2516181"/>
                  <a:pt x="5645991" y="2502365"/>
                </a:cubicBezTo>
                <a:cubicBezTo>
                  <a:pt x="5645991" y="2502365"/>
                  <a:pt x="5645991" y="2497759"/>
                  <a:pt x="5645991" y="2493153"/>
                </a:cubicBezTo>
                <a:cubicBezTo>
                  <a:pt x="5645991" y="2493153"/>
                  <a:pt x="5645991" y="2488548"/>
                  <a:pt x="5645991" y="2488548"/>
                </a:cubicBezTo>
                <a:cubicBezTo>
                  <a:pt x="5645991" y="2483941"/>
                  <a:pt x="5645991" y="2483941"/>
                  <a:pt x="5645991" y="2483941"/>
                </a:cubicBezTo>
                <a:cubicBezTo>
                  <a:pt x="5645991" y="2483941"/>
                  <a:pt x="5641384" y="2483942"/>
                  <a:pt x="5641384" y="2483942"/>
                </a:cubicBezTo>
                <a:cubicBezTo>
                  <a:pt x="5641385" y="2479335"/>
                  <a:pt x="5641385" y="2479335"/>
                  <a:pt x="5641385" y="2474730"/>
                </a:cubicBezTo>
                <a:cubicBezTo>
                  <a:pt x="5645991" y="2470124"/>
                  <a:pt x="5645990" y="2479336"/>
                  <a:pt x="5650597" y="2479337"/>
                </a:cubicBezTo>
                <a:cubicBezTo>
                  <a:pt x="5650597" y="2470125"/>
                  <a:pt x="5645991" y="2470124"/>
                  <a:pt x="5645991" y="2465519"/>
                </a:cubicBezTo>
                <a:cubicBezTo>
                  <a:pt x="5645991" y="2465519"/>
                  <a:pt x="5645991" y="2465519"/>
                  <a:pt x="5645991" y="2460912"/>
                </a:cubicBezTo>
                <a:cubicBezTo>
                  <a:pt x="5645991" y="2460912"/>
                  <a:pt x="5645991" y="2456307"/>
                  <a:pt x="5645991" y="2456307"/>
                </a:cubicBezTo>
                <a:cubicBezTo>
                  <a:pt x="5645991" y="2451702"/>
                  <a:pt x="5645991" y="2451702"/>
                  <a:pt x="5645991" y="2451702"/>
                </a:cubicBezTo>
                <a:cubicBezTo>
                  <a:pt x="5641384" y="2433279"/>
                  <a:pt x="5641384" y="2433279"/>
                  <a:pt x="5641384" y="2433279"/>
                </a:cubicBezTo>
                <a:cubicBezTo>
                  <a:pt x="5636779" y="2428674"/>
                  <a:pt x="5636779" y="2428674"/>
                  <a:pt x="5636779" y="2428674"/>
                </a:cubicBezTo>
                <a:cubicBezTo>
                  <a:pt x="5641385" y="2424068"/>
                  <a:pt x="5636779" y="2424067"/>
                  <a:pt x="5636779" y="2424067"/>
                </a:cubicBezTo>
                <a:lnTo>
                  <a:pt x="5636779" y="2428674"/>
                </a:lnTo>
                <a:cubicBezTo>
                  <a:pt x="5627567" y="2401039"/>
                  <a:pt x="5627568" y="2410251"/>
                  <a:pt x="5622963" y="2382617"/>
                </a:cubicBezTo>
                <a:cubicBezTo>
                  <a:pt x="5622963" y="2378010"/>
                  <a:pt x="5622963" y="2378010"/>
                  <a:pt x="5622962" y="2373405"/>
                </a:cubicBezTo>
                <a:cubicBezTo>
                  <a:pt x="5618357" y="2368800"/>
                  <a:pt x="5618357" y="2368800"/>
                  <a:pt x="5618357" y="2373404"/>
                </a:cubicBezTo>
                <a:cubicBezTo>
                  <a:pt x="5618357" y="2359588"/>
                  <a:pt x="5613751" y="2336560"/>
                  <a:pt x="5604540" y="2331954"/>
                </a:cubicBezTo>
                <a:cubicBezTo>
                  <a:pt x="5609145" y="2341165"/>
                  <a:pt x="5604539" y="2341166"/>
                  <a:pt x="5599934" y="2331954"/>
                </a:cubicBezTo>
                <a:lnTo>
                  <a:pt x="5599934" y="2327348"/>
                </a:lnTo>
                <a:cubicBezTo>
                  <a:pt x="5604539" y="2327348"/>
                  <a:pt x="5604539" y="2327348"/>
                  <a:pt x="5604539" y="2327348"/>
                </a:cubicBezTo>
                <a:cubicBezTo>
                  <a:pt x="5604539" y="2327348"/>
                  <a:pt x="5604539" y="2327348"/>
                  <a:pt x="5604540" y="2322742"/>
                </a:cubicBezTo>
                <a:cubicBezTo>
                  <a:pt x="5604540" y="2322742"/>
                  <a:pt x="5604540" y="2322742"/>
                  <a:pt x="5599934" y="2318137"/>
                </a:cubicBezTo>
                <a:cubicBezTo>
                  <a:pt x="5599934" y="2290503"/>
                  <a:pt x="5567693" y="2221417"/>
                  <a:pt x="5558482" y="2189178"/>
                </a:cubicBezTo>
                <a:cubicBezTo>
                  <a:pt x="5553876" y="2170755"/>
                  <a:pt x="5558482" y="2166149"/>
                  <a:pt x="5549271" y="2152332"/>
                </a:cubicBezTo>
                <a:cubicBezTo>
                  <a:pt x="5549271" y="2143121"/>
                  <a:pt x="5540059" y="2138515"/>
                  <a:pt x="5535454" y="2129303"/>
                </a:cubicBezTo>
                <a:cubicBezTo>
                  <a:pt x="5530848" y="2110880"/>
                  <a:pt x="5530848" y="2097063"/>
                  <a:pt x="5517031" y="2092458"/>
                </a:cubicBezTo>
                <a:cubicBezTo>
                  <a:pt x="5489397" y="2004950"/>
                  <a:pt x="5438734" y="1908229"/>
                  <a:pt x="5388072" y="1825328"/>
                </a:cubicBezTo>
                <a:cubicBezTo>
                  <a:pt x="5392677" y="1820721"/>
                  <a:pt x="5392677" y="1820721"/>
                  <a:pt x="5392676" y="1816116"/>
                </a:cubicBezTo>
                <a:cubicBezTo>
                  <a:pt x="5392676" y="1816116"/>
                  <a:pt x="5392677" y="1820721"/>
                  <a:pt x="5392677" y="1820721"/>
                </a:cubicBezTo>
                <a:cubicBezTo>
                  <a:pt x="5397282" y="1820722"/>
                  <a:pt x="5397282" y="1820722"/>
                  <a:pt x="5397282" y="1820722"/>
                </a:cubicBezTo>
                <a:cubicBezTo>
                  <a:pt x="5397282" y="1820722"/>
                  <a:pt x="5397282" y="1816116"/>
                  <a:pt x="5392676" y="1811511"/>
                </a:cubicBezTo>
                <a:cubicBezTo>
                  <a:pt x="5392676" y="1806905"/>
                  <a:pt x="5397282" y="1806905"/>
                  <a:pt x="5392676" y="1797694"/>
                </a:cubicBezTo>
                <a:cubicBezTo>
                  <a:pt x="5388071" y="1802299"/>
                  <a:pt x="5383465" y="1797694"/>
                  <a:pt x="5374253" y="1783876"/>
                </a:cubicBezTo>
                <a:cubicBezTo>
                  <a:pt x="5374253" y="1779272"/>
                  <a:pt x="5374253" y="1779272"/>
                  <a:pt x="5374253" y="1779272"/>
                </a:cubicBezTo>
                <a:cubicBezTo>
                  <a:pt x="5374253" y="1779272"/>
                  <a:pt x="5369649" y="1779272"/>
                  <a:pt x="5369648" y="1774665"/>
                </a:cubicBezTo>
                <a:cubicBezTo>
                  <a:pt x="5369648" y="1774665"/>
                  <a:pt x="5369648" y="1770060"/>
                  <a:pt x="5369648" y="1770060"/>
                </a:cubicBezTo>
                <a:cubicBezTo>
                  <a:pt x="5365042" y="1770060"/>
                  <a:pt x="5365042" y="1770060"/>
                  <a:pt x="5365042" y="1770060"/>
                </a:cubicBezTo>
                <a:cubicBezTo>
                  <a:pt x="5365042" y="1765454"/>
                  <a:pt x="5365042" y="1765454"/>
                  <a:pt x="5360436" y="1760848"/>
                </a:cubicBezTo>
                <a:cubicBezTo>
                  <a:pt x="5365043" y="1751637"/>
                  <a:pt x="5346619" y="1737820"/>
                  <a:pt x="5351226" y="1737820"/>
                </a:cubicBezTo>
                <a:cubicBezTo>
                  <a:pt x="5351226" y="1737820"/>
                  <a:pt x="5355831" y="1737820"/>
                  <a:pt x="5355831" y="1737820"/>
                </a:cubicBezTo>
                <a:cubicBezTo>
                  <a:pt x="5355831" y="1742424"/>
                  <a:pt x="5360437" y="1742425"/>
                  <a:pt x="5360437" y="1742425"/>
                </a:cubicBezTo>
                <a:cubicBezTo>
                  <a:pt x="5360436" y="1737820"/>
                  <a:pt x="5355831" y="1737820"/>
                  <a:pt x="5355831" y="1733214"/>
                </a:cubicBezTo>
                <a:cubicBezTo>
                  <a:pt x="5355831" y="1733214"/>
                  <a:pt x="5351225" y="1728608"/>
                  <a:pt x="5351225" y="1728608"/>
                </a:cubicBezTo>
                <a:cubicBezTo>
                  <a:pt x="5346619" y="1719397"/>
                  <a:pt x="5342013" y="1710186"/>
                  <a:pt x="5337408" y="1710186"/>
                </a:cubicBezTo>
                <a:cubicBezTo>
                  <a:pt x="5337408" y="1710186"/>
                  <a:pt x="5337408" y="1710186"/>
                  <a:pt x="5337408" y="1705580"/>
                </a:cubicBezTo>
                <a:cubicBezTo>
                  <a:pt x="5337408" y="1705580"/>
                  <a:pt x="5337408" y="1700974"/>
                  <a:pt x="5332803" y="1696368"/>
                </a:cubicBezTo>
                <a:cubicBezTo>
                  <a:pt x="5332803" y="1696368"/>
                  <a:pt x="5328196" y="1696368"/>
                  <a:pt x="5328196" y="1696368"/>
                </a:cubicBezTo>
                <a:cubicBezTo>
                  <a:pt x="5328196" y="1696368"/>
                  <a:pt x="5328196" y="1700974"/>
                  <a:pt x="5328196" y="1700974"/>
                </a:cubicBezTo>
                <a:cubicBezTo>
                  <a:pt x="5328196" y="1696368"/>
                  <a:pt x="5328196" y="1691764"/>
                  <a:pt x="5323591" y="1687157"/>
                </a:cubicBezTo>
                <a:cubicBezTo>
                  <a:pt x="5323590" y="1691763"/>
                  <a:pt x="5318986" y="1691763"/>
                  <a:pt x="5314379" y="1687157"/>
                </a:cubicBezTo>
                <a:cubicBezTo>
                  <a:pt x="5318985" y="1687156"/>
                  <a:pt x="5314380" y="1682552"/>
                  <a:pt x="5314379" y="1677946"/>
                </a:cubicBezTo>
                <a:cubicBezTo>
                  <a:pt x="5309773" y="1673340"/>
                  <a:pt x="5309773" y="1673340"/>
                  <a:pt x="5309773" y="1673340"/>
                </a:cubicBezTo>
                <a:cubicBezTo>
                  <a:pt x="5309773" y="1668734"/>
                  <a:pt x="5309773" y="1668734"/>
                  <a:pt x="5309773" y="1668734"/>
                </a:cubicBezTo>
                <a:cubicBezTo>
                  <a:pt x="5305168" y="1668734"/>
                  <a:pt x="5305168" y="1668734"/>
                  <a:pt x="5305168" y="1668734"/>
                </a:cubicBezTo>
                <a:cubicBezTo>
                  <a:pt x="5305168" y="1668734"/>
                  <a:pt x="5305168" y="1668734"/>
                  <a:pt x="5305168" y="1673340"/>
                </a:cubicBezTo>
                <a:cubicBezTo>
                  <a:pt x="5291350" y="1650312"/>
                  <a:pt x="5277534" y="1627283"/>
                  <a:pt x="5268323" y="1622678"/>
                </a:cubicBezTo>
                <a:cubicBezTo>
                  <a:pt x="5263716" y="1618072"/>
                  <a:pt x="5263716" y="1618072"/>
                  <a:pt x="5263716" y="1613466"/>
                </a:cubicBezTo>
                <a:cubicBezTo>
                  <a:pt x="5259110" y="1608860"/>
                  <a:pt x="5259110" y="1608860"/>
                  <a:pt x="5254506" y="1608860"/>
                </a:cubicBezTo>
                <a:lnTo>
                  <a:pt x="5254505" y="1612476"/>
                </a:lnTo>
                <a:lnTo>
                  <a:pt x="5242703" y="1598138"/>
                </a:lnTo>
                <a:cubicBezTo>
                  <a:pt x="5229750" y="1581514"/>
                  <a:pt x="5224568" y="1572015"/>
                  <a:pt x="5203842" y="1544381"/>
                </a:cubicBezTo>
                <a:cubicBezTo>
                  <a:pt x="5190024" y="1535169"/>
                  <a:pt x="5185420" y="1530563"/>
                  <a:pt x="5180813" y="1530563"/>
                </a:cubicBezTo>
                <a:cubicBezTo>
                  <a:pt x="5180813" y="1525958"/>
                  <a:pt x="5185420" y="1525958"/>
                  <a:pt x="5180813" y="1516747"/>
                </a:cubicBezTo>
                <a:cubicBezTo>
                  <a:pt x="5171602" y="1516746"/>
                  <a:pt x="5171602" y="1502929"/>
                  <a:pt x="5157784" y="1489112"/>
                </a:cubicBezTo>
                <a:cubicBezTo>
                  <a:pt x="5143967" y="1475295"/>
                  <a:pt x="5153180" y="1498324"/>
                  <a:pt x="5139362" y="1479901"/>
                </a:cubicBezTo>
                <a:cubicBezTo>
                  <a:pt x="5153179" y="1489112"/>
                  <a:pt x="5139362" y="1470690"/>
                  <a:pt x="5125544" y="1456872"/>
                </a:cubicBezTo>
                <a:cubicBezTo>
                  <a:pt x="5130150" y="1456872"/>
                  <a:pt x="5130150" y="1456872"/>
                  <a:pt x="5130150" y="1456872"/>
                </a:cubicBezTo>
                <a:cubicBezTo>
                  <a:pt x="5134756" y="1461478"/>
                  <a:pt x="5139363" y="1466084"/>
                  <a:pt x="5139362" y="1461478"/>
                </a:cubicBezTo>
                <a:cubicBezTo>
                  <a:pt x="5139362" y="1461478"/>
                  <a:pt x="5139362" y="1456872"/>
                  <a:pt x="5134756" y="1452267"/>
                </a:cubicBezTo>
                <a:cubicBezTo>
                  <a:pt x="5130150" y="1447661"/>
                  <a:pt x="5130150" y="1447661"/>
                  <a:pt x="5130150" y="1447661"/>
                </a:cubicBezTo>
                <a:cubicBezTo>
                  <a:pt x="5134756" y="1447661"/>
                  <a:pt x="5139362" y="1461478"/>
                  <a:pt x="5143967" y="1456872"/>
                </a:cubicBezTo>
                <a:cubicBezTo>
                  <a:pt x="5134756" y="1447661"/>
                  <a:pt x="5130150" y="1438450"/>
                  <a:pt x="5125544" y="1438450"/>
                </a:cubicBezTo>
                <a:cubicBezTo>
                  <a:pt x="5120940" y="1438450"/>
                  <a:pt x="5120940" y="1438450"/>
                  <a:pt x="5120939" y="1433844"/>
                </a:cubicBezTo>
                <a:cubicBezTo>
                  <a:pt x="5116334" y="1429238"/>
                  <a:pt x="5111727" y="1424633"/>
                  <a:pt x="5107121" y="1424633"/>
                </a:cubicBezTo>
                <a:cubicBezTo>
                  <a:pt x="5107121" y="1424633"/>
                  <a:pt x="5107121" y="1429238"/>
                  <a:pt x="5111727" y="1433845"/>
                </a:cubicBezTo>
                <a:cubicBezTo>
                  <a:pt x="5111727" y="1438450"/>
                  <a:pt x="5111727" y="1438450"/>
                  <a:pt x="5111727" y="1438450"/>
                </a:cubicBezTo>
                <a:cubicBezTo>
                  <a:pt x="5102516" y="1433844"/>
                  <a:pt x="5102516" y="1443055"/>
                  <a:pt x="5097910" y="1424633"/>
                </a:cubicBezTo>
                <a:cubicBezTo>
                  <a:pt x="5093304" y="1429238"/>
                  <a:pt x="5102516" y="1438450"/>
                  <a:pt x="5102516" y="1443055"/>
                </a:cubicBezTo>
                <a:cubicBezTo>
                  <a:pt x="5088699" y="1424633"/>
                  <a:pt x="5093304" y="1420027"/>
                  <a:pt x="5084093" y="1410816"/>
                </a:cubicBezTo>
                <a:cubicBezTo>
                  <a:pt x="5088700" y="1410816"/>
                  <a:pt x="5088700" y="1415421"/>
                  <a:pt x="5088700" y="1415421"/>
                </a:cubicBezTo>
                <a:cubicBezTo>
                  <a:pt x="5093304" y="1420027"/>
                  <a:pt x="5093304" y="1420027"/>
                  <a:pt x="5097910" y="1415421"/>
                </a:cubicBezTo>
                <a:cubicBezTo>
                  <a:pt x="5097910" y="1415421"/>
                  <a:pt x="5093304" y="1410816"/>
                  <a:pt x="5088699" y="1406211"/>
                </a:cubicBezTo>
                <a:cubicBezTo>
                  <a:pt x="5097910" y="1410817"/>
                  <a:pt x="5097910" y="1406210"/>
                  <a:pt x="5088699" y="1401604"/>
                </a:cubicBezTo>
                <a:cubicBezTo>
                  <a:pt x="5088700" y="1396998"/>
                  <a:pt x="5088700" y="1396998"/>
                  <a:pt x="5088700" y="1396998"/>
                </a:cubicBezTo>
                <a:cubicBezTo>
                  <a:pt x="5093304" y="1401604"/>
                  <a:pt x="5093304" y="1396998"/>
                  <a:pt x="5093304" y="1396998"/>
                </a:cubicBezTo>
                <a:cubicBezTo>
                  <a:pt x="5088699" y="1392392"/>
                  <a:pt x="5088699" y="1392392"/>
                  <a:pt x="5084093" y="1392393"/>
                </a:cubicBezTo>
                <a:cubicBezTo>
                  <a:pt x="5084093" y="1387788"/>
                  <a:pt x="5084093" y="1387788"/>
                  <a:pt x="5079487" y="1387787"/>
                </a:cubicBezTo>
                <a:cubicBezTo>
                  <a:pt x="5074882" y="1378576"/>
                  <a:pt x="5074882" y="1378576"/>
                  <a:pt x="5070277" y="1369364"/>
                </a:cubicBezTo>
                <a:cubicBezTo>
                  <a:pt x="5074881" y="1373970"/>
                  <a:pt x="5074881" y="1373970"/>
                  <a:pt x="5074881" y="1373970"/>
                </a:cubicBezTo>
                <a:cubicBezTo>
                  <a:pt x="5079487" y="1378576"/>
                  <a:pt x="5084093" y="1378576"/>
                  <a:pt x="5084093" y="1378576"/>
                </a:cubicBezTo>
                <a:cubicBezTo>
                  <a:pt x="5084093" y="1373971"/>
                  <a:pt x="5079487" y="1369364"/>
                  <a:pt x="5074881" y="1364759"/>
                </a:cubicBezTo>
                <a:cubicBezTo>
                  <a:pt x="5070276" y="1360153"/>
                  <a:pt x="5070276" y="1360153"/>
                  <a:pt x="5070276" y="1360153"/>
                </a:cubicBezTo>
                <a:cubicBezTo>
                  <a:pt x="5065670" y="1355547"/>
                  <a:pt x="5065670" y="1355547"/>
                  <a:pt x="5065670" y="1355547"/>
                </a:cubicBezTo>
                <a:cubicBezTo>
                  <a:pt x="5061064" y="1350941"/>
                  <a:pt x="5056459" y="1350941"/>
                  <a:pt x="5056459" y="1355548"/>
                </a:cubicBezTo>
                <a:cubicBezTo>
                  <a:pt x="5056459" y="1355548"/>
                  <a:pt x="5056459" y="1360153"/>
                  <a:pt x="5061064" y="1364759"/>
                </a:cubicBezTo>
                <a:cubicBezTo>
                  <a:pt x="5061064" y="1364759"/>
                  <a:pt x="5061064" y="1364759"/>
                  <a:pt x="5065670" y="1364759"/>
                </a:cubicBezTo>
                <a:cubicBezTo>
                  <a:pt x="5070277" y="1369364"/>
                  <a:pt x="5070277" y="1369364"/>
                  <a:pt x="5070277" y="1369364"/>
                </a:cubicBezTo>
                <a:cubicBezTo>
                  <a:pt x="5047247" y="1360153"/>
                  <a:pt x="5065671" y="1373971"/>
                  <a:pt x="5074881" y="1387787"/>
                </a:cubicBezTo>
                <a:cubicBezTo>
                  <a:pt x="5070276" y="1383181"/>
                  <a:pt x="5070276" y="1383181"/>
                  <a:pt x="5070276" y="1383181"/>
                </a:cubicBezTo>
                <a:cubicBezTo>
                  <a:pt x="5070276" y="1383181"/>
                  <a:pt x="5070277" y="1387787"/>
                  <a:pt x="5070277" y="1387787"/>
                </a:cubicBezTo>
                <a:cubicBezTo>
                  <a:pt x="5070277" y="1387787"/>
                  <a:pt x="5070277" y="1387787"/>
                  <a:pt x="5070276" y="1392392"/>
                </a:cubicBezTo>
                <a:cubicBezTo>
                  <a:pt x="5074881" y="1392392"/>
                  <a:pt x="5074881" y="1392392"/>
                  <a:pt x="5074881" y="1392392"/>
                </a:cubicBezTo>
                <a:cubicBezTo>
                  <a:pt x="5079487" y="1396999"/>
                  <a:pt x="5079487" y="1396999"/>
                  <a:pt x="5079487" y="1396999"/>
                </a:cubicBezTo>
                <a:cubicBezTo>
                  <a:pt x="5074881" y="1396998"/>
                  <a:pt x="5074881" y="1396998"/>
                  <a:pt x="5074881" y="1396998"/>
                </a:cubicBezTo>
                <a:cubicBezTo>
                  <a:pt x="5074881" y="1396998"/>
                  <a:pt x="5074881" y="1401604"/>
                  <a:pt x="5079487" y="1401604"/>
                </a:cubicBezTo>
                <a:cubicBezTo>
                  <a:pt x="5079487" y="1406210"/>
                  <a:pt x="5079487" y="1406210"/>
                  <a:pt x="5079487" y="1406210"/>
                </a:cubicBezTo>
                <a:cubicBezTo>
                  <a:pt x="5065670" y="1401604"/>
                  <a:pt x="5061064" y="1392393"/>
                  <a:pt x="5047247" y="1373970"/>
                </a:cubicBezTo>
                <a:cubicBezTo>
                  <a:pt x="5051853" y="1373970"/>
                  <a:pt x="5051853" y="1373970"/>
                  <a:pt x="5051853" y="1373970"/>
                </a:cubicBezTo>
                <a:cubicBezTo>
                  <a:pt x="5056459" y="1373970"/>
                  <a:pt x="5056459" y="1373970"/>
                  <a:pt x="5056459" y="1373970"/>
                </a:cubicBezTo>
                <a:cubicBezTo>
                  <a:pt x="5051853" y="1369364"/>
                  <a:pt x="5051853" y="1369364"/>
                  <a:pt x="5051853" y="1369364"/>
                </a:cubicBezTo>
                <a:cubicBezTo>
                  <a:pt x="5047247" y="1369364"/>
                  <a:pt x="5047247" y="1369364"/>
                  <a:pt x="5047247" y="1369364"/>
                </a:cubicBezTo>
                <a:cubicBezTo>
                  <a:pt x="5042641" y="1364759"/>
                  <a:pt x="5042641" y="1364759"/>
                  <a:pt x="5042641" y="1364759"/>
                </a:cubicBezTo>
                <a:cubicBezTo>
                  <a:pt x="5038037" y="1360153"/>
                  <a:pt x="5042641" y="1355548"/>
                  <a:pt x="5033430" y="1346336"/>
                </a:cubicBezTo>
                <a:cubicBezTo>
                  <a:pt x="5033430" y="1341730"/>
                  <a:pt x="5033430" y="1341730"/>
                  <a:pt x="5033430" y="1341730"/>
                </a:cubicBezTo>
                <a:cubicBezTo>
                  <a:pt x="5028824" y="1341730"/>
                  <a:pt x="5028824" y="1337124"/>
                  <a:pt x="5028824" y="1337124"/>
                </a:cubicBezTo>
                <a:cubicBezTo>
                  <a:pt x="5024218" y="1337124"/>
                  <a:pt x="5024218" y="1337124"/>
                  <a:pt x="5024218" y="1337124"/>
                </a:cubicBezTo>
                <a:cubicBezTo>
                  <a:pt x="5024218" y="1341730"/>
                  <a:pt x="5024218" y="1341730"/>
                  <a:pt x="5024218" y="1341730"/>
                </a:cubicBezTo>
                <a:cubicBezTo>
                  <a:pt x="5015007" y="1332519"/>
                  <a:pt x="5015007" y="1318702"/>
                  <a:pt x="5005796" y="1318702"/>
                </a:cubicBezTo>
                <a:cubicBezTo>
                  <a:pt x="5005796" y="1318702"/>
                  <a:pt x="5001190" y="1318702"/>
                  <a:pt x="5001190" y="1314096"/>
                </a:cubicBezTo>
                <a:cubicBezTo>
                  <a:pt x="5001190" y="1314096"/>
                  <a:pt x="4996584" y="1314096"/>
                  <a:pt x="4996584" y="1314096"/>
                </a:cubicBezTo>
                <a:cubicBezTo>
                  <a:pt x="4996584" y="1318703"/>
                  <a:pt x="4996584" y="1318703"/>
                  <a:pt x="4996584" y="1318703"/>
                </a:cubicBezTo>
                <a:cubicBezTo>
                  <a:pt x="4978161" y="1286462"/>
                  <a:pt x="4987374" y="1309490"/>
                  <a:pt x="4978161" y="1309490"/>
                </a:cubicBezTo>
                <a:cubicBezTo>
                  <a:pt x="4973555" y="1291067"/>
                  <a:pt x="4945921" y="1263433"/>
                  <a:pt x="4922893" y="1240405"/>
                </a:cubicBezTo>
                <a:cubicBezTo>
                  <a:pt x="4918288" y="1245010"/>
                  <a:pt x="4918288" y="1245010"/>
                  <a:pt x="4918288" y="1245010"/>
                </a:cubicBezTo>
                <a:cubicBezTo>
                  <a:pt x="4918287" y="1240405"/>
                  <a:pt x="4918287" y="1240405"/>
                  <a:pt x="4918287" y="1240405"/>
                </a:cubicBezTo>
                <a:cubicBezTo>
                  <a:pt x="4918287" y="1240405"/>
                  <a:pt x="4918287" y="1235799"/>
                  <a:pt x="4913681" y="1235799"/>
                </a:cubicBezTo>
                <a:cubicBezTo>
                  <a:pt x="4913681" y="1235799"/>
                  <a:pt x="4913681" y="1240405"/>
                  <a:pt x="4913681" y="1240405"/>
                </a:cubicBezTo>
                <a:cubicBezTo>
                  <a:pt x="4899864" y="1226588"/>
                  <a:pt x="4890652" y="1208165"/>
                  <a:pt x="4886048" y="1198954"/>
                </a:cubicBezTo>
                <a:cubicBezTo>
                  <a:pt x="4881441" y="1203559"/>
                  <a:pt x="4881441" y="1208165"/>
                  <a:pt x="4876835" y="1203559"/>
                </a:cubicBezTo>
                <a:cubicBezTo>
                  <a:pt x="4876835" y="1198954"/>
                  <a:pt x="4876835" y="1198954"/>
                  <a:pt x="4872230" y="1194348"/>
                </a:cubicBezTo>
                <a:cubicBezTo>
                  <a:pt x="4867624" y="1198954"/>
                  <a:pt x="4867624" y="1194348"/>
                  <a:pt x="4863018" y="1185137"/>
                </a:cubicBezTo>
                <a:cubicBezTo>
                  <a:pt x="4863018" y="1185137"/>
                  <a:pt x="4863018" y="1185137"/>
                  <a:pt x="4867624" y="1185137"/>
                </a:cubicBezTo>
                <a:cubicBezTo>
                  <a:pt x="4867624" y="1185137"/>
                  <a:pt x="4867624" y="1185137"/>
                  <a:pt x="4867624" y="1180530"/>
                </a:cubicBezTo>
                <a:cubicBezTo>
                  <a:pt x="4863018" y="1180531"/>
                  <a:pt x="4863018" y="1175925"/>
                  <a:pt x="4858412" y="1175925"/>
                </a:cubicBezTo>
                <a:cubicBezTo>
                  <a:pt x="4858412" y="1175925"/>
                  <a:pt x="4853807" y="1175925"/>
                  <a:pt x="4853807" y="1175925"/>
                </a:cubicBezTo>
                <a:cubicBezTo>
                  <a:pt x="4853807" y="1166714"/>
                  <a:pt x="4812355" y="1139080"/>
                  <a:pt x="4821567" y="1148291"/>
                </a:cubicBezTo>
                <a:cubicBezTo>
                  <a:pt x="4835384" y="1148291"/>
                  <a:pt x="4816961" y="1166714"/>
                  <a:pt x="4830778" y="1162108"/>
                </a:cubicBezTo>
                <a:cubicBezTo>
                  <a:pt x="4835384" y="1157503"/>
                  <a:pt x="4844595" y="1162109"/>
                  <a:pt x="4849201" y="1171319"/>
                </a:cubicBezTo>
                <a:cubicBezTo>
                  <a:pt x="4844596" y="1171319"/>
                  <a:pt x="4844596" y="1171319"/>
                  <a:pt x="4844595" y="1166714"/>
                </a:cubicBezTo>
                <a:cubicBezTo>
                  <a:pt x="4839989" y="1166714"/>
                  <a:pt x="4839989" y="1166714"/>
                  <a:pt x="4839989" y="1166714"/>
                </a:cubicBezTo>
                <a:cubicBezTo>
                  <a:pt x="4835384" y="1166714"/>
                  <a:pt x="4839989" y="1171319"/>
                  <a:pt x="4839989" y="1171319"/>
                </a:cubicBezTo>
                <a:cubicBezTo>
                  <a:pt x="4844595" y="1175925"/>
                  <a:pt x="4844595" y="1175925"/>
                  <a:pt x="4844595" y="1175925"/>
                </a:cubicBezTo>
                <a:cubicBezTo>
                  <a:pt x="4839990" y="1175925"/>
                  <a:pt x="4839990" y="1175925"/>
                  <a:pt x="4839990" y="1175925"/>
                </a:cubicBezTo>
                <a:cubicBezTo>
                  <a:pt x="4839989" y="1171319"/>
                  <a:pt x="4835384" y="1171320"/>
                  <a:pt x="4835384" y="1171320"/>
                </a:cubicBezTo>
                <a:cubicBezTo>
                  <a:pt x="4835384" y="1171320"/>
                  <a:pt x="4835384" y="1175925"/>
                  <a:pt x="4835384" y="1175925"/>
                </a:cubicBezTo>
                <a:cubicBezTo>
                  <a:pt x="4839989" y="1180531"/>
                  <a:pt x="4839989" y="1180531"/>
                  <a:pt x="4839989" y="1180531"/>
                </a:cubicBezTo>
                <a:cubicBezTo>
                  <a:pt x="4844596" y="1185137"/>
                  <a:pt x="4844596" y="1185137"/>
                  <a:pt x="4844596" y="1185137"/>
                </a:cubicBezTo>
                <a:cubicBezTo>
                  <a:pt x="4844596" y="1185137"/>
                  <a:pt x="4835385" y="1180531"/>
                  <a:pt x="4835385" y="1180531"/>
                </a:cubicBezTo>
                <a:cubicBezTo>
                  <a:pt x="4830778" y="1175925"/>
                  <a:pt x="4830778" y="1175925"/>
                  <a:pt x="4830778" y="1175925"/>
                </a:cubicBezTo>
                <a:cubicBezTo>
                  <a:pt x="4826172" y="1171319"/>
                  <a:pt x="4826172" y="1171319"/>
                  <a:pt x="4826172" y="1171319"/>
                </a:cubicBezTo>
                <a:cubicBezTo>
                  <a:pt x="4826172" y="1166714"/>
                  <a:pt x="4821567" y="1162108"/>
                  <a:pt x="4816961" y="1162108"/>
                </a:cubicBezTo>
                <a:cubicBezTo>
                  <a:pt x="4812356" y="1162108"/>
                  <a:pt x="4812355" y="1166714"/>
                  <a:pt x="4816961" y="1171319"/>
                </a:cubicBezTo>
                <a:cubicBezTo>
                  <a:pt x="4816961" y="1171319"/>
                  <a:pt x="4816961" y="1171319"/>
                  <a:pt x="4816961" y="1175925"/>
                </a:cubicBezTo>
                <a:cubicBezTo>
                  <a:pt x="4803144" y="1162108"/>
                  <a:pt x="4816961" y="1162108"/>
                  <a:pt x="4798538" y="1152898"/>
                </a:cubicBezTo>
                <a:cubicBezTo>
                  <a:pt x="4803144" y="1152897"/>
                  <a:pt x="4803144" y="1152897"/>
                  <a:pt x="4803144" y="1152897"/>
                </a:cubicBezTo>
                <a:cubicBezTo>
                  <a:pt x="4803144" y="1152897"/>
                  <a:pt x="4803144" y="1152897"/>
                  <a:pt x="4803144" y="1148291"/>
                </a:cubicBezTo>
                <a:cubicBezTo>
                  <a:pt x="4798538" y="1148291"/>
                  <a:pt x="4798538" y="1148291"/>
                  <a:pt x="4798538" y="1148291"/>
                </a:cubicBezTo>
                <a:cubicBezTo>
                  <a:pt x="4798538" y="1148291"/>
                  <a:pt x="4793932" y="1148291"/>
                  <a:pt x="4793932" y="1148291"/>
                </a:cubicBezTo>
                <a:cubicBezTo>
                  <a:pt x="4789327" y="1143685"/>
                  <a:pt x="4789327" y="1143685"/>
                  <a:pt x="4789327" y="1143685"/>
                </a:cubicBezTo>
                <a:cubicBezTo>
                  <a:pt x="4784721" y="1139080"/>
                  <a:pt x="4784721" y="1139080"/>
                  <a:pt x="4775509" y="1129868"/>
                </a:cubicBezTo>
                <a:cubicBezTo>
                  <a:pt x="4766298" y="1139080"/>
                  <a:pt x="4747875" y="1116050"/>
                  <a:pt x="4747875" y="1129868"/>
                </a:cubicBezTo>
                <a:cubicBezTo>
                  <a:pt x="4757087" y="1129868"/>
                  <a:pt x="4761693" y="1139081"/>
                  <a:pt x="4770904" y="1143685"/>
                </a:cubicBezTo>
                <a:cubicBezTo>
                  <a:pt x="4761693" y="1139081"/>
                  <a:pt x="4761693" y="1139081"/>
                  <a:pt x="4761692" y="1143685"/>
                </a:cubicBezTo>
                <a:cubicBezTo>
                  <a:pt x="4761692" y="1143685"/>
                  <a:pt x="4761692" y="1143685"/>
                  <a:pt x="4761692" y="1148291"/>
                </a:cubicBezTo>
                <a:cubicBezTo>
                  <a:pt x="4752481" y="1134474"/>
                  <a:pt x="4738664" y="1120658"/>
                  <a:pt x="4724846" y="1111445"/>
                </a:cubicBezTo>
                <a:close/>
                <a:moveTo>
                  <a:pt x="4683983" y="1071646"/>
                </a:moveTo>
                <a:lnTo>
                  <a:pt x="4696187" y="1083818"/>
                </a:lnTo>
                <a:lnTo>
                  <a:pt x="4697212" y="1079206"/>
                </a:lnTo>
                <a:close/>
                <a:moveTo>
                  <a:pt x="4658711" y="1045886"/>
                </a:moveTo>
                <a:lnTo>
                  <a:pt x="4658938" y="1046667"/>
                </a:lnTo>
                <a:lnTo>
                  <a:pt x="4680682" y="1068354"/>
                </a:lnTo>
                <a:lnTo>
                  <a:pt x="4678790" y="1060784"/>
                </a:lnTo>
                <a:cubicBezTo>
                  <a:pt x="4664972" y="1053874"/>
                  <a:pt x="4658927" y="1044375"/>
                  <a:pt x="4658711" y="1045886"/>
                </a:cubicBezTo>
                <a:close/>
                <a:moveTo>
                  <a:pt x="4606321" y="1002574"/>
                </a:moveTo>
                <a:lnTo>
                  <a:pt x="4622386" y="1014210"/>
                </a:lnTo>
                <a:lnTo>
                  <a:pt x="4623521" y="1014726"/>
                </a:lnTo>
                <a:lnTo>
                  <a:pt x="4625380" y="1016379"/>
                </a:lnTo>
                <a:lnTo>
                  <a:pt x="4629000" y="1019001"/>
                </a:lnTo>
                <a:lnTo>
                  <a:pt x="4629349" y="1018612"/>
                </a:lnTo>
                <a:cubicBezTo>
                  <a:pt x="4628702" y="1017317"/>
                  <a:pt x="4626974" y="1014726"/>
                  <a:pt x="4623520" y="1010120"/>
                </a:cubicBezTo>
                <a:cubicBezTo>
                  <a:pt x="4625823" y="1012423"/>
                  <a:pt x="4629278" y="1014726"/>
                  <a:pt x="4631581" y="1015302"/>
                </a:cubicBezTo>
                <a:lnTo>
                  <a:pt x="4632702" y="1010258"/>
                </a:lnTo>
                <a:lnTo>
                  <a:pt x="4632443" y="1010037"/>
                </a:lnTo>
                <a:close/>
                <a:moveTo>
                  <a:pt x="4553154" y="964063"/>
                </a:moveTo>
                <a:lnTo>
                  <a:pt x="4574509" y="979532"/>
                </a:lnTo>
                <a:lnTo>
                  <a:pt x="4572858" y="977880"/>
                </a:lnTo>
                <a:cubicBezTo>
                  <a:pt x="4572858" y="973275"/>
                  <a:pt x="4563646" y="968669"/>
                  <a:pt x="4554434" y="964063"/>
                </a:cubicBezTo>
                <a:close/>
                <a:moveTo>
                  <a:pt x="4531406" y="941035"/>
                </a:moveTo>
                <a:lnTo>
                  <a:pt x="4527186" y="945254"/>
                </a:lnTo>
                <a:lnTo>
                  <a:pt x="4541093" y="955327"/>
                </a:lnTo>
                <a:lnTo>
                  <a:pt x="4536012" y="950246"/>
                </a:lnTo>
                <a:cubicBezTo>
                  <a:pt x="4536012" y="950246"/>
                  <a:pt x="4536012" y="945640"/>
                  <a:pt x="4536012" y="945640"/>
                </a:cubicBezTo>
                <a:cubicBezTo>
                  <a:pt x="4531406" y="941035"/>
                  <a:pt x="4531406" y="941035"/>
                  <a:pt x="4531406" y="941035"/>
                </a:cubicBezTo>
                <a:close/>
                <a:moveTo>
                  <a:pt x="3975166" y="638880"/>
                </a:moveTo>
                <a:lnTo>
                  <a:pt x="4119482" y="702588"/>
                </a:lnTo>
                <a:cubicBezTo>
                  <a:pt x="4152864" y="718895"/>
                  <a:pt x="4184711" y="735903"/>
                  <a:pt x="4219629" y="751511"/>
                </a:cubicBezTo>
                <a:cubicBezTo>
                  <a:pt x="4227032" y="755554"/>
                  <a:pt x="4234299" y="763367"/>
                  <a:pt x="4249652" y="756373"/>
                </a:cubicBezTo>
                <a:cubicBezTo>
                  <a:pt x="4224296" y="737336"/>
                  <a:pt x="4194931" y="724760"/>
                  <a:pt x="4169192" y="708446"/>
                </a:cubicBezTo>
                <a:lnTo>
                  <a:pt x="4160618" y="701438"/>
                </a:lnTo>
                <a:lnTo>
                  <a:pt x="4103065" y="678846"/>
                </a:lnTo>
                <a:close/>
                <a:moveTo>
                  <a:pt x="3094419" y="356112"/>
                </a:moveTo>
                <a:lnTo>
                  <a:pt x="3093392" y="356160"/>
                </a:lnTo>
                <a:lnTo>
                  <a:pt x="3231258" y="366341"/>
                </a:lnTo>
                <a:cubicBezTo>
                  <a:pt x="3326749" y="379095"/>
                  <a:pt x="3420319" y="401876"/>
                  <a:pt x="3513271" y="427372"/>
                </a:cubicBezTo>
                <a:lnTo>
                  <a:pt x="3608222" y="454238"/>
                </a:lnTo>
                <a:lnTo>
                  <a:pt x="3622351" y="456286"/>
                </a:lnTo>
                <a:cubicBezTo>
                  <a:pt x="3906179" y="509251"/>
                  <a:pt x="4176765" y="607121"/>
                  <a:pt x="4425474" y="742990"/>
                </a:cubicBezTo>
                <a:cubicBezTo>
                  <a:pt x="4416263" y="742990"/>
                  <a:pt x="4411657" y="738384"/>
                  <a:pt x="4411657" y="742990"/>
                </a:cubicBezTo>
                <a:cubicBezTo>
                  <a:pt x="4443897" y="770624"/>
                  <a:pt x="4453109" y="766019"/>
                  <a:pt x="4485349" y="779836"/>
                </a:cubicBezTo>
                <a:cubicBezTo>
                  <a:pt x="4512983" y="793653"/>
                  <a:pt x="4545224" y="812075"/>
                  <a:pt x="4572858" y="830498"/>
                </a:cubicBezTo>
                <a:cubicBezTo>
                  <a:pt x="4577463" y="839710"/>
                  <a:pt x="4614309" y="862738"/>
                  <a:pt x="4623520" y="862738"/>
                </a:cubicBezTo>
                <a:cubicBezTo>
                  <a:pt x="4623520" y="867344"/>
                  <a:pt x="4623520" y="867344"/>
                  <a:pt x="4623520" y="867344"/>
                </a:cubicBezTo>
                <a:cubicBezTo>
                  <a:pt x="4628126" y="867343"/>
                  <a:pt x="4628126" y="867343"/>
                  <a:pt x="4628126" y="867343"/>
                </a:cubicBezTo>
                <a:cubicBezTo>
                  <a:pt x="4628127" y="871949"/>
                  <a:pt x="4628127" y="871949"/>
                  <a:pt x="4632732" y="871949"/>
                </a:cubicBezTo>
                <a:cubicBezTo>
                  <a:pt x="4637338" y="871949"/>
                  <a:pt x="4637338" y="871949"/>
                  <a:pt x="4641943" y="876556"/>
                </a:cubicBezTo>
                <a:cubicBezTo>
                  <a:pt x="4646549" y="881162"/>
                  <a:pt x="4660366" y="890373"/>
                  <a:pt x="4664972" y="890372"/>
                </a:cubicBezTo>
                <a:cubicBezTo>
                  <a:pt x="4688001" y="908795"/>
                  <a:pt x="4711029" y="927218"/>
                  <a:pt x="4738664" y="941035"/>
                </a:cubicBezTo>
                <a:cubicBezTo>
                  <a:pt x="4747875" y="950246"/>
                  <a:pt x="4757086" y="959458"/>
                  <a:pt x="4766299" y="964063"/>
                </a:cubicBezTo>
                <a:cubicBezTo>
                  <a:pt x="4789327" y="982486"/>
                  <a:pt x="4812355" y="1000909"/>
                  <a:pt x="4830778" y="1014726"/>
                </a:cubicBezTo>
                <a:cubicBezTo>
                  <a:pt x="4830778" y="1014726"/>
                  <a:pt x="4826172" y="1014726"/>
                  <a:pt x="4826172" y="1014726"/>
                </a:cubicBezTo>
                <a:cubicBezTo>
                  <a:pt x="4830778" y="1019332"/>
                  <a:pt x="4835384" y="1023937"/>
                  <a:pt x="4839989" y="1023937"/>
                </a:cubicBezTo>
                <a:cubicBezTo>
                  <a:pt x="5111727" y="1245010"/>
                  <a:pt x="5342013" y="1521352"/>
                  <a:pt x="5512425" y="1834539"/>
                </a:cubicBezTo>
                <a:cubicBezTo>
                  <a:pt x="5696654" y="2193783"/>
                  <a:pt x="5802585" y="2594478"/>
                  <a:pt x="5811797" y="3022808"/>
                </a:cubicBezTo>
                <a:cubicBezTo>
                  <a:pt x="5807191" y="3022807"/>
                  <a:pt x="5807191" y="3022807"/>
                  <a:pt x="5802585" y="3022808"/>
                </a:cubicBezTo>
                <a:cubicBezTo>
                  <a:pt x="5797980" y="2958328"/>
                  <a:pt x="5770345" y="2930693"/>
                  <a:pt x="5751923" y="2889243"/>
                </a:cubicBezTo>
                <a:cubicBezTo>
                  <a:pt x="5751923" y="2889243"/>
                  <a:pt x="5747317" y="2898454"/>
                  <a:pt x="5747317" y="2907666"/>
                </a:cubicBezTo>
                <a:cubicBezTo>
                  <a:pt x="5738105" y="2889243"/>
                  <a:pt x="5742711" y="2852397"/>
                  <a:pt x="5738105" y="2824763"/>
                </a:cubicBezTo>
                <a:cubicBezTo>
                  <a:pt x="5728894" y="2801735"/>
                  <a:pt x="5715076" y="2764889"/>
                  <a:pt x="5715076" y="2764889"/>
                </a:cubicBezTo>
                <a:cubicBezTo>
                  <a:pt x="5705865" y="2769495"/>
                  <a:pt x="5705865" y="2787918"/>
                  <a:pt x="5705865" y="2810946"/>
                </a:cubicBezTo>
                <a:cubicBezTo>
                  <a:pt x="5701259" y="2810946"/>
                  <a:pt x="5701259" y="2806340"/>
                  <a:pt x="5701259" y="2806340"/>
                </a:cubicBezTo>
                <a:cubicBezTo>
                  <a:pt x="5701259" y="2801735"/>
                  <a:pt x="5701259" y="2801735"/>
                  <a:pt x="5701259" y="2801735"/>
                </a:cubicBezTo>
                <a:cubicBezTo>
                  <a:pt x="5701259" y="2801735"/>
                  <a:pt x="5701259" y="2797128"/>
                  <a:pt x="5701259" y="2797128"/>
                </a:cubicBezTo>
                <a:cubicBezTo>
                  <a:pt x="5701259" y="2797128"/>
                  <a:pt x="5701259" y="2792523"/>
                  <a:pt x="5701259" y="2787918"/>
                </a:cubicBezTo>
                <a:cubicBezTo>
                  <a:pt x="5696653" y="2787918"/>
                  <a:pt x="5696653" y="2787918"/>
                  <a:pt x="5696654" y="2792523"/>
                </a:cubicBezTo>
                <a:cubicBezTo>
                  <a:pt x="5696654" y="2792523"/>
                  <a:pt x="5696654" y="2797130"/>
                  <a:pt x="5696654" y="2797130"/>
                </a:cubicBezTo>
                <a:cubicBezTo>
                  <a:pt x="5696654" y="2801735"/>
                  <a:pt x="5696654" y="2801735"/>
                  <a:pt x="5696654" y="2801735"/>
                </a:cubicBezTo>
                <a:cubicBezTo>
                  <a:pt x="5687443" y="2774100"/>
                  <a:pt x="5687443" y="2810946"/>
                  <a:pt x="5692048" y="2815552"/>
                </a:cubicBezTo>
                <a:cubicBezTo>
                  <a:pt x="5692048" y="2820156"/>
                  <a:pt x="5696654" y="2820156"/>
                  <a:pt x="5696654" y="2820156"/>
                </a:cubicBezTo>
                <a:cubicBezTo>
                  <a:pt x="5696654" y="2820156"/>
                  <a:pt x="5696654" y="2815552"/>
                  <a:pt x="5696654" y="2815552"/>
                </a:cubicBezTo>
                <a:cubicBezTo>
                  <a:pt x="5701259" y="2810946"/>
                  <a:pt x="5701259" y="2810946"/>
                  <a:pt x="5701259" y="2810946"/>
                </a:cubicBezTo>
                <a:cubicBezTo>
                  <a:pt x="5701259" y="2810946"/>
                  <a:pt x="5701259" y="2820157"/>
                  <a:pt x="5701259" y="2824762"/>
                </a:cubicBezTo>
                <a:cubicBezTo>
                  <a:pt x="5701259" y="2829369"/>
                  <a:pt x="5701259" y="2829369"/>
                  <a:pt x="5701259" y="2829369"/>
                </a:cubicBezTo>
                <a:cubicBezTo>
                  <a:pt x="5701259" y="2861608"/>
                  <a:pt x="5692048" y="2884637"/>
                  <a:pt x="5678230" y="2866214"/>
                </a:cubicBezTo>
                <a:cubicBezTo>
                  <a:pt x="5678231" y="2843186"/>
                  <a:pt x="5673625" y="2843185"/>
                  <a:pt x="5673625" y="2810946"/>
                </a:cubicBezTo>
                <a:cubicBezTo>
                  <a:pt x="5664414" y="2806340"/>
                  <a:pt x="5664414" y="2824762"/>
                  <a:pt x="5655203" y="2829368"/>
                </a:cubicBezTo>
                <a:cubicBezTo>
                  <a:pt x="5641385" y="2787918"/>
                  <a:pt x="5632173" y="2718831"/>
                  <a:pt x="5609145" y="2718832"/>
                </a:cubicBezTo>
                <a:cubicBezTo>
                  <a:pt x="5609145" y="2718832"/>
                  <a:pt x="5609145" y="2714225"/>
                  <a:pt x="5609145" y="2714225"/>
                </a:cubicBezTo>
                <a:cubicBezTo>
                  <a:pt x="5609145" y="2714225"/>
                  <a:pt x="5609145" y="2705015"/>
                  <a:pt x="5609145" y="2705015"/>
                </a:cubicBezTo>
                <a:cubicBezTo>
                  <a:pt x="5604540" y="2700408"/>
                  <a:pt x="5604540" y="2695804"/>
                  <a:pt x="5604540" y="2700408"/>
                </a:cubicBezTo>
                <a:cubicBezTo>
                  <a:pt x="5599934" y="2691198"/>
                  <a:pt x="5599934" y="2677381"/>
                  <a:pt x="5590722" y="2649747"/>
                </a:cubicBezTo>
                <a:cubicBezTo>
                  <a:pt x="5586117" y="2640535"/>
                  <a:pt x="5586117" y="2635929"/>
                  <a:pt x="5586117" y="2631324"/>
                </a:cubicBezTo>
                <a:cubicBezTo>
                  <a:pt x="5586117" y="2631324"/>
                  <a:pt x="5581511" y="2626718"/>
                  <a:pt x="5581511" y="2626718"/>
                </a:cubicBezTo>
                <a:cubicBezTo>
                  <a:pt x="5581511" y="2622113"/>
                  <a:pt x="5581511" y="2622113"/>
                  <a:pt x="5581511" y="2622113"/>
                </a:cubicBezTo>
                <a:cubicBezTo>
                  <a:pt x="5581511" y="2617506"/>
                  <a:pt x="5576905" y="2622113"/>
                  <a:pt x="5576905" y="2622113"/>
                </a:cubicBezTo>
                <a:cubicBezTo>
                  <a:pt x="5576905" y="2617507"/>
                  <a:pt x="5576905" y="2617507"/>
                  <a:pt x="5576905" y="2617507"/>
                </a:cubicBezTo>
                <a:cubicBezTo>
                  <a:pt x="5572300" y="2617507"/>
                  <a:pt x="5572300" y="2599083"/>
                  <a:pt x="5567693" y="2599084"/>
                </a:cubicBezTo>
                <a:cubicBezTo>
                  <a:pt x="5572300" y="2622112"/>
                  <a:pt x="5567694" y="2603690"/>
                  <a:pt x="5563088" y="2612901"/>
                </a:cubicBezTo>
                <a:cubicBezTo>
                  <a:pt x="5558482" y="2585267"/>
                  <a:pt x="5558482" y="2622112"/>
                  <a:pt x="5553877" y="2603690"/>
                </a:cubicBezTo>
                <a:cubicBezTo>
                  <a:pt x="5549271" y="2576056"/>
                  <a:pt x="5544664" y="2576056"/>
                  <a:pt x="5549271" y="2562239"/>
                </a:cubicBezTo>
                <a:cubicBezTo>
                  <a:pt x="5535454" y="2562239"/>
                  <a:pt x="5526241" y="2497759"/>
                  <a:pt x="5512425" y="2451702"/>
                </a:cubicBezTo>
                <a:cubicBezTo>
                  <a:pt x="5512425" y="2447096"/>
                  <a:pt x="5507818" y="2437884"/>
                  <a:pt x="5503214" y="2424067"/>
                </a:cubicBezTo>
                <a:cubicBezTo>
                  <a:pt x="5489397" y="2382617"/>
                  <a:pt x="5480186" y="2354983"/>
                  <a:pt x="5470974" y="2331954"/>
                </a:cubicBezTo>
                <a:cubicBezTo>
                  <a:pt x="5466369" y="2322742"/>
                  <a:pt x="5470974" y="2327348"/>
                  <a:pt x="5470974" y="2318137"/>
                </a:cubicBezTo>
                <a:cubicBezTo>
                  <a:pt x="5466368" y="2318136"/>
                  <a:pt x="5461763" y="2313531"/>
                  <a:pt x="5461762" y="2308926"/>
                </a:cubicBezTo>
                <a:cubicBezTo>
                  <a:pt x="5461762" y="2304319"/>
                  <a:pt x="5470974" y="2318137"/>
                  <a:pt x="5466369" y="2304320"/>
                </a:cubicBezTo>
                <a:cubicBezTo>
                  <a:pt x="5452551" y="2281291"/>
                  <a:pt x="5457156" y="2276686"/>
                  <a:pt x="5438735" y="2239840"/>
                </a:cubicBezTo>
                <a:cubicBezTo>
                  <a:pt x="5447945" y="2239840"/>
                  <a:pt x="5447945" y="2239840"/>
                  <a:pt x="5447945" y="2239840"/>
                </a:cubicBezTo>
                <a:cubicBezTo>
                  <a:pt x="5438734" y="2216812"/>
                  <a:pt x="5434128" y="2207600"/>
                  <a:pt x="5434128" y="2226023"/>
                </a:cubicBezTo>
                <a:cubicBezTo>
                  <a:pt x="5424916" y="2212206"/>
                  <a:pt x="5434128" y="2207600"/>
                  <a:pt x="5420311" y="2193782"/>
                </a:cubicBezTo>
                <a:cubicBezTo>
                  <a:pt x="5424916" y="2198389"/>
                  <a:pt x="5424916" y="2193783"/>
                  <a:pt x="5420311" y="2189178"/>
                </a:cubicBezTo>
                <a:cubicBezTo>
                  <a:pt x="5424916" y="2189178"/>
                  <a:pt x="5424916" y="2189178"/>
                  <a:pt x="5424916" y="2189178"/>
                </a:cubicBezTo>
                <a:cubicBezTo>
                  <a:pt x="5429522" y="2193783"/>
                  <a:pt x="5429522" y="2189177"/>
                  <a:pt x="5429522" y="2189177"/>
                </a:cubicBezTo>
                <a:cubicBezTo>
                  <a:pt x="5429522" y="2184572"/>
                  <a:pt x="5429522" y="2184572"/>
                  <a:pt x="5429522" y="2184572"/>
                </a:cubicBezTo>
                <a:cubicBezTo>
                  <a:pt x="5438735" y="2202995"/>
                  <a:pt x="5434128" y="2175360"/>
                  <a:pt x="5424916" y="2161543"/>
                </a:cubicBezTo>
                <a:cubicBezTo>
                  <a:pt x="5429522" y="2161542"/>
                  <a:pt x="5429522" y="2161542"/>
                  <a:pt x="5429522" y="2161542"/>
                </a:cubicBezTo>
                <a:cubicBezTo>
                  <a:pt x="5429522" y="2161542"/>
                  <a:pt x="5429522" y="2161542"/>
                  <a:pt x="5429522" y="2156938"/>
                </a:cubicBezTo>
                <a:cubicBezTo>
                  <a:pt x="5429522" y="2156938"/>
                  <a:pt x="5424917" y="2152332"/>
                  <a:pt x="5424917" y="2152332"/>
                </a:cubicBezTo>
                <a:cubicBezTo>
                  <a:pt x="5415705" y="2129304"/>
                  <a:pt x="5401888" y="2097064"/>
                  <a:pt x="5388072" y="2064823"/>
                </a:cubicBezTo>
                <a:cubicBezTo>
                  <a:pt x="5369648" y="2032584"/>
                  <a:pt x="5351225" y="2000344"/>
                  <a:pt x="5337408" y="1977316"/>
                </a:cubicBezTo>
                <a:cubicBezTo>
                  <a:pt x="5335105" y="1968105"/>
                  <a:pt x="5329348" y="1956590"/>
                  <a:pt x="5321863" y="1943349"/>
                </a:cubicBezTo>
                <a:lnTo>
                  <a:pt x="5314233" y="1930292"/>
                </a:lnTo>
                <a:lnTo>
                  <a:pt x="5342560" y="1992734"/>
                </a:lnTo>
                <a:cubicBezTo>
                  <a:pt x="5420193" y="2178431"/>
                  <a:pt x="5475598" y="2373326"/>
                  <a:pt x="5509333" y="2577629"/>
                </a:cubicBezTo>
                <a:cubicBezTo>
                  <a:pt x="5522377" y="2655106"/>
                  <a:pt x="5543098" y="2729086"/>
                  <a:pt x="5541762" y="2807552"/>
                </a:cubicBezTo>
                <a:cubicBezTo>
                  <a:pt x="5541488" y="2815091"/>
                  <a:pt x="5544985" y="2822767"/>
                  <a:pt x="5536472" y="2828499"/>
                </a:cubicBezTo>
                <a:cubicBezTo>
                  <a:pt x="5528096" y="2830460"/>
                  <a:pt x="5526834" y="2823620"/>
                  <a:pt x="5526971" y="2819850"/>
                </a:cubicBezTo>
                <a:cubicBezTo>
                  <a:pt x="5502067" y="2569816"/>
                  <a:pt x="5427606" y="2333086"/>
                  <a:pt x="5346305" y="2097618"/>
                </a:cubicBezTo>
                <a:cubicBezTo>
                  <a:pt x="5304742" y="1973811"/>
                  <a:pt x="5238614" y="1861194"/>
                  <a:pt x="5178627" y="1745780"/>
                </a:cubicBezTo>
                <a:cubicBezTo>
                  <a:pt x="5170799" y="1732662"/>
                  <a:pt x="5163806" y="1717310"/>
                  <a:pt x="5157512" y="1703493"/>
                </a:cubicBezTo>
                <a:cubicBezTo>
                  <a:pt x="5152480" y="1696516"/>
                  <a:pt x="5153726" y="1682972"/>
                  <a:pt x="5139908" y="1689267"/>
                </a:cubicBezTo>
                <a:cubicBezTo>
                  <a:pt x="5126090" y="1695561"/>
                  <a:pt x="5131822" y="1704073"/>
                  <a:pt x="5136717" y="1714819"/>
                </a:cubicBezTo>
                <a:cubicBezTo>
                  <a:pt x="5168032" y="1767290"/>
                  <a:pt x="5198512" y="1821995"/>
                  <a:pt x="5225222" y="1876563"/>
                </a:cubicBezTo>
                <a:cubicBezTo>
                  <a:pt x="5252685" y="1933801"/>
                  <a:pt x="5278201" y="1991346"/>
                  <a:pt x="5301667" y="2049214"/>
                </a:cubicBezTo>
                <a:lnTo>
                  <a:pt x="5350111" y="2181079"/>
                </a:lnTo>
                <a:lnTo>
                  <a:pt x="5351225" y="2179965"/>
                </a:lnTo>
                <a:cubicBezTo>
                  <a:pt x="5360436" y="2198389"/>
                  <a:pt x="5365043" y="2216812"/>
                  <a:pt x="5374253" y="2235233"/>
                </a:cubicBezTo>
                <a:cubicBezTo>
                  <a:pt x="5369648" y="2235233"/>
                  <a:pt x="5369648" y="2235233"/>
                  <a:pt x="5369648" y="2235233"/>
                </a:cubicBezTo>
                <a:cubicBezTo>
                  <a:pt x="5369648" y="2230629"/>
                  <a:pt x="5365042" y="2221417"/>
                  <a:pt x="5365043" y="2216812"/>
                </a:cubicBezTo>
                <a:lnTo>
                  <a:pt x="5358240" y="2203206"/>
                </a:lnTo>
                <a:lnTo>
                  <a:pt x="5365805" y="2223799"/>
                </a:lnTo>
                <a:lnTo>
                  <a:pt x="5377582" y="2264421"/>
                </a:lnTo>
                <a:lnTo>
                  <a:pt x="5382889" y="2266898"/>
                </a:lnTo>
                <a:cubicBezTo>
                  <a:pt x="5384617" y="2267474"/>
                  <a:pt x="5385768" y="2267474"/>
                  <a:pt x="5388071" y="2267474"/>
                </a:cubicBezTo>
                <a:cubicBezTo>
                  <a:pt x="5388072" y="2272079"/>
                  <a:pt x="5388071" y="2276686"/>
                  <a:pt x="5388071" y="2276686"/>
                </a:cubicBezTo>
                <a:cubicBezTo>
                  <a:pt x="5383466" y="2276686"/>
                  <a:pt x="5383465" y="2272080"/>
                  <a:pt x="5383466" y="2276686"/>
                </a:cubicBezTo>
                <a:cubicBezTo>
                  <a:pt x="5383466" y="2276686"/>
                  <a:pt x="5383466" y="2276686"/>
                  <a:pt x="5383466" y="2281290"/>
                </a:cubicBezTo>
                <a:lnTo>
                  <a:pt x="5383465" y="2284717"/>
                </a:lnTo>
                <a:lnTo>
                  <a:pt x="5417006" y="2400410"/>
                </a:lnTo>
                <a:lnTo>
                  <a:pt x="5423669" y="2432055"/>
                </a:lnTo>
                <a:lnTo>
                  <a:pt x="5434128" y="2447096"/>
                </a:lnTo>
                <a:cubicBezTo>
                  <a:pt x="5429523" y="2460912"/>
                  <a:pt x="5434128" y="2465518"/>
                  <a:pt x="5443339" y="2470124"/>
                </a:cubicBezTo>
                <a:cubicBezTo>
                  <a:pt x="5443339" y="2479336"/>
                  <a:pt x="5443340" y="2488548"/>
                  <a:pt x="5447945" y="2497759"/>
                </a:cubicBezTo>
                <a:cubicBezTo>
                  <a:pt x="5452551" y="2506969"/>
                  <a:pt x="5452551" y="2520787"/>
                  <a:pt x="5457156" y="2529998"/>
                </a:cubicBezTo>
                <a:cubicBezTo>
                  <a:pt x="5461762" y="2543816"/>
                  <a:pt x="5461762" y="2562238"/>
                  <a:pt x="5466368" y="2576056"/>
                </a:cubicBezTo>
                <a:cubicBezTo>
                  <a:pt x="5466368" y="2585267"/>
                  <a:pt x="5470974" y="2599083"/>
                  <a:pt x="5475579" y="2603690"/>
                </a:cubicBezTo>
                <a:cubicBezTo>
                  <a:pt x="5475579" y="2608296"/>
                  <a:pt x="5475579" y="2608296"/>
                  <a:pt x="5475579" y="2608296"/>
                </a:cubicBezTo>
                <a:cubicBezTo>
                  <a:pt x="5480185" y="2622113"/>
                  <a:pt x="5480185" y="2631324"/>
                  <a:pt x="5484791" y="2645140"/>
                </a:cubicBezTo>
                <a:cubicBezTo>
                  <a:pt x="5484791" y="2654352"/>
                  <a:pt x="5489397" y="2663563"/>
                  <a:pt x="5494002" y="2677380"/>
                </a:cubicBezTo>
                <a:cubicBezTo>
                  <a:pt x="5489397" y="2691197"/>
                  <a:pt x="5494002" y="2691197"/>
                  <a:pt x="5498607" y="2691198"/>
                </a:cubicBezTo>
                <a:cubicBezTo>
                  <a:pt x="5498608" y="2695804"/>
                  <a:pt x="5498608" y="2695804"/>
                  <a:pt x="5498608" y="2695804"/>
                </a:cubicBezTo>
                <a:cubicBezTo>
                  <a:pt x="5498608" y="2700409"/>
                  <a:pt x="5494002" y="2705015"/>
                  <a:pt x="5494002" y="2709621"/>
                </a:cubicBezTo>
                <a:cubicBezTo>
                  <a:pt x="5494002" y="2709621"/>
                  <a:pt x="5494002" y="2714225"/>
                  <a:pt x="5494002" y="2714225"/>
                </a:cubicBezTo>
                <a:cubicBezTo>
                  <a:pt x="5494002" y="2718831"/>
                  <a:pt x="5494002" y="2718831"/>
                  <a:pt x="5498608" y="2723437"/>
                </a:cubicBezTo>
                <a:cubicBezTo>
                  <a:pt x="5498608" y="2723437"/>
                  <a:pt x="5498608" y="2723437"/>
                  <a:pt x="5503214" y="2723438"/>
                </a:cubicBezTo>
                <a:cubicBezTo>
                  <a:pt x="5503214" y="2746466"/>
                  <a:pt x="5503214" y="2746466"/>
                  <a:pt x="5503214" y="2746466"/>
                </a:cubicBezTo>
                <a:cubicBezTo>
                  <a:pt x="5503214" y="2746466"/>
                  <a:pt x="5507819" y="2751072"/>
                  <a:pt x="5507819" y="2751072"/>
                </a:cubicBezTo>
                <a:cubicBezTo>
                  <a:pt x="5507819" y="2751072"/>
                  <a:pt x="5507819" y="2746466"/>
                  <a:pt x="5507819" y="2746466"/>
                </a:cubicBezTo>
                <a:cubicBezTo>
                  <a:pt x="5503214" y="2723438"/>
                  <a:pt x="5503214" y="2723438"/>
                  <a:pt x="5503214" y="2723438"/>
                </a:cubicBezTo>
                <a:cubicBezTo>
                  <a:pt x="5503214" y="2723438"/>
                  <a:pt x="5507819" y="2723438"/>
                  <a:pt x="5507819" y="2723438"/>
                </a:cubicBezTo>
                <a:cubicBezTo>
                  <a:pt x="5507819" y="2728045"/>
                  <a:pt x="5507819" y="2732649"/>
                  <a:pt x="5507819" y="2732649"/>
                </a:cubicBezTo>
                <a:cubicBezTo>
                  <a:pt x="5507819" y="2737255"/>
                  <a:pt x="5507819" y="2737255"/>
                  <a:pt x="5507819" y="2737255"/>
                </a:cubicBezTo>
                <a:cubicBezTo>
                  <a:pt x="5507819" y="2741860"/>
                  <a:pt x="5512425" y="2746465"/>
                  <a:pt x="5512425" y="2751072"/>
                </a:cubicBezTo>
                <a:cubicBezTo>
                  <a:pt x="5512425" y="2755677"/>
                  <a:pt x="5512425" y="2760283"/>
                  <a:pt x="5512425" y="2769494"/>
                </a:cubicBezTo>
                <a:cubicBezTo>
                  <a:pt x="5512425" y="2764889"/>
                  <a:pt x="5507818" y="2764888"/>
                  <a:pt x="5507818" y="2764888"/>
                </a:cubicBezTo>
                <a:cubicBezTo>
                  <a:pt x="5507818" y="2764888"/>
                  <a:pt x="5507819" y="2769495"/>
                  <a:pt x="5507819" y="2774100"/>
                </a:cubicBezTo>
                <a:cubicBezTo>
                  <a:pt x="5507819" y="2774100"/>
                  <a:pt x="5507818" y="2778706"/>
                  <a:pt x="5507819" y="2783312"/>
                </a:cubicBezTo>
                <a:cubicBezTo>
                  <a:pt x="5512425" y="2787918"/>
                  <a:pt x="5512425" y="2792523"/>
                  <a:pt x="5512425" y="2797130"/>
                </a:cubicBezTo>
                <a:cubicBezTo>
                  <a:pt x="5512425" y="2801735"/>
                  <a:pt x="5512425" y="2801735"/>
                  <a:pt x="5512425" y="2806339"/>
                </a:cubicBezTo>
                <a:cubicBezTo>
                  <a:pt x="5517031" y="2810946"/>
                  <a:pt x="5517031" y="2810946"/>
                  <a:pt x="5517031" y="2810946"/>
                </a:cubicBezTo>
                <a:cubicBezTo>
                  <a:pt x="5517031" y="2815552"/>
                  <a:pt x="5521637" y="2820157"/>
                  <a:pt x="5521637" y="2824763"/>
                </a:cubicBezTo>
                <a:cubicBezTo>
                  <a:pt x="5521637" y="2829368"/>
                  <a:pt x="5521637" y="2833975"/>
                  <a:pt x="5521637" y="2833975"/>
                </a:cubicBezTo>
                <a:cubicBezTo>
                  <a:pt x="5517031" y="2833975"/>
                  <a:pt x="5517031" y="2833975"/>
                  <a:pt x="5517031" y="2838580"/>
                </a:cubicBezTo>
                <a:cubicBezTo>
                  <a:pt x="5517031" y="2838580"/>
                  <a:pt x="5517031" y="2843186"/>
                  <a:pt x="5521637" y="2843185"/>
                </a:cubicBezTo>
                <a:cubicBezTo>
                  <a:pt x="5521637" y="2843185"/>
                  <a:pt x="5521636" y="2847792"/>
                  <a:pt x="5517031" y="2852397"/>
                </a:cubicBezTo>
                <a:cubicBezTo>
                  <a:pt x="5521637" y="2861609"/>
                  <a:pt x="5521637" y="2861609"/>
                  <a:pt x="5521637" y="2861609"/>
                </a:cubicBezTo>
                <a:cubicBezTo>
                  <a:pt x="5521637" y="2861609"/>
                  <a:pt x="5521637" y="2857003"/>
                  <a:pt x="5526242" y="2857003"/>
                </a:cubicBezTo>
                <a:cubicBezTo>
                  <a:pt x="5526242" y="2861609"/>
                  <a:pt x="5526242" y="2866214"/>
                  <a:pt x="5526242" y="2870820"/>
                </a:cubicBezTo>
                <a:cubicBezTo>
                  <a:pt x="5526241" y="2875426"/>
                  <a:pt x="5526241" y="2875426"/>
                  <a:pt x="5526241" y="2875426"/>
                </a:cubicBezTo>
                <a:cubicBezTo>
                  <a:pt x="5530848" y="2884637"/>
                  <a:pt x="5530848" y="2889242"/>
                  <a:pt x="5530848" y="2893848"/>
                </a:cubicBezTo>
                <a:cubicBezTo>
                  <a:pt x="5530848" y="2903059"/>
                  <a:pt x="5530848" y="2907666"/>
                  <a:pt x="5530848" y="2912271"/>
                </a:cubicBezTo>
                <a:cubicBezTo>
                  <a:pt x="5530848" y="2916877"/>
                  <a:pt x="5530848" y="2916877"/>
                  <a:pt x="5530848" y="2926088"/>
                </a:cubicBezTo>
                <a:cubicBezTo>
                  <a:pt x="5526242" y="2930694"/>
                  <a:pt x="5530848" y="2944511"/>
                  <a:pt x="5530848" y="2953722"/>
                </a:cubicBezTo>
                <a:cubicBezTo>
                  <a:pt x="5530847" y="2958328"/>
                  <a:pt x="5526242" y="2962933"/>
                  <a:pt x="5526242" y="2967540"/>
                </a:cubicBezTo>
                <a:cubicBezTo>
                  <a:pt x="5526242" y="2967540"/>
                  <a:pt x="5521637" y="2962934"/>
                  <a:pt x="5521637" y="2962934"/>
                </a:cubicBezTo>
                <a:cubicBezTo>
                  <a:pt x="5521637" y="2958328"/>
                  <a:pt x="5517030" y="2958328"/>
                  <a:pt x="5517030" y="2958328"/>
                </a:cubicBezTo>
                <a:cubicBezTo>
                  <a:pt x="5517030" y="2958328"/>
                  <a:pt x="5517030" y="2958328"/>
                  <a:pt x="5517031" y="2962934"/>
                </a:cubicBezTo>
                <a:cubicBezTo>
                  <a:pt x="5517031" y="2967539"/>
                  <a:pt x="5517031" y="2967539"/>
                  <a:pt x="5517031" y="2967539"/>
                </a:cubicBezTo>
                <a:cubicBezTo>
                  <a:pt x="5517031" y="2972145"/>
                  <a:pt x="5517031" y="2972145"/>
                  <a:pt x="5521637" y="2972145"/>
                </a:cubicBezTo>
                <a:cubicBezTo>
                  <a:pt x="5521637" y="2972145"/>
                  <a:pt x="5526242" y="2976750"/>
                  <a:pt x="5526242" y="2976750"/>
                </a:cubicBezTo>
                <a:cubicBezTo>
                  <a:pt x="5530848" y="2976751"/>
                  <a:pt x="5530848" y="2976751"/>
                  <a:pt x="5530848" y="2976751"/>
                </a:cubicBezTo>
                <a:cubicBezTo>
                  <a:pt x="5530848" y="2972145"/>
                  <a:pt x="5535454" y="2962934"/>
                  <a:pt x="5535454" y="2953722"/>
                </a:cubicBezTo>
                <a:cubicBezTo>
                  <a:pt x="5535453" y="2949117"/>
                  <a:pt x="5535453" y="2949117"/>
                  <a:pt x="5535453" y="2949117"/>
                </a:cubicBezTo>
                <a:cubicBezTo>
                  <a:pt x="5535454" y="2944511"/>
                  <a:pt x="5530848" y="2935300"/>
                  <a:pt x="5535454" y="2930694"/>
                </a:cubicBezTo>
                <a:cubicBezTo>
                  <a:pt x="5535454" y="2926088"/>
                  <a:pt x="5535454" y="2926088"/>
                  <a:pt x="5535454" y="2921483"/>
                </a:cubicBezTo>
                <a:cubicBezTo>
                  <a:pt x="5540059" y="2926088"/>
                  <a:pt x="5540059" y="2935299"/>
                  <a:pt x="5540059" y="2944510"/>
                </a:cubicBezTo>
                <a:cubicBezTo>
                  <a:pt x="5540059" y="2953722"/>
                  <a:pt x="5540059" y="2962934"/>
                  <a:pt x="5544665" y="2972145"/>
                </a:cubicBezTo>
                <a:cubicBezTo>
                  <a:pt x="5544665" y="2976750"/>
                  <a:pt x="5540059" y="2976751"/>
                  <a:pt x="5540059" y="2981357"/>
                </a:cubicBezTo>
                <a:cubicBezTo>
                  <a:pt x="5540059" y="2990568"/>
                  <a:pt x="5540059" y="2990568"/>
                  <a:pt x="5540059" y="2990568"/>
                </a:cubicBezTo>
                <a:cubicBezTo>
                  <a:pt x="5540059" y="2999778"/>
                  <a:pt x="5540059" y="3004385"/>
                  <a:pt x="5540058" y="3013596"/>
                </a:cubicBezTo>
                <a:cubicBezTo>
                  <a:pt x="5535454" y="3008990"/>
                  <a:pt x="5535454" y="3008990"/>
                  <a:pt x="5535454" y="3008990"/>
                </a:cubicBezTo>
                <a:cubicBezTo>
                  <a:pt x="5535454" y="3004385"/>
                  <a:pt x="5535454" y="3004385"/>
                  <a:pt x="5530848" y="3008991"/>
                </a:cubicBezTo>
                <a:cubicBezTo>
                  <a:pt x="5530848" y="3008991"/>
                  <a:pt x="5530848" y="3008991"/>
                  <a:pt x="5530848" y="3013596"/>
                </a:cubicBezTo>
                <a:cubicBezTo>
                  <a:pt x="5530848" y="3013596"/>
                  <a:pt x="5530848" y="3018201"/>
                  <a:pt x="5530848" y="3018201"/>
                </a:cubicBezTo>
                <a:cubicBezTo>
                  <a:pt x="5535454" y="3022807"/>
                  <a:pt x="5535454" y="3022807"/>
                  <a:pt x="5535454" y="3022807"/>
                </a:cubicBezTo>
                <a:cubicBezTo>
                  <a:pt x="5535454" y="3022807"/>
                  <a:pt x="5535454" y="3027414"/>
                  <a:pt x="5535454" y="3027414"/>
                </a:cubicBezTo>
                <a:cubicBezTo>
                  <a:pt x="5535454" y="3027414"/>
                  <a:pt x="5535454" y="3027414"/>
                  <a:pt x="5535454" y="3032019"/>
                </a:cubicBezTo>
                <a:cubicBezTo>
                  <a:pt x="5535454" y="3036624"/>
                  <a:pt x="5540059" y="3045836"/>
                  <a:pt x="5540059" y="3050441"/>
                </a:cubicBezTo>
                <a:cubicBezTo>
                  <a:pt x="5540059" y="3064258"/>
                  <a:pt x="5544665" y="3068864"/>
                  <a:pt x="5540059" y="3073471"/>
                </a:cubicBezTo>
                <a:cubicBezTo>
                  <a:pt x="5535454" y="3073470"/>
                  <a:pt x="5535454" y="3078076"/>
                  <a:pt x="5535454" y="3078076"/>
                </a:cubicBezTo>
                <a:cubicBezTo>
                  <a:pt x="5535454" y="3078076"/>
                  <a:pt x="5530847" y="3078076"/>
                  <a:pt x="5530847" y="3073471"/>
                </a:cubicBezTo>
                <a:cubicBezTo>
                  <a:pt x="5530848" y="3055047"/>
                  <a:pt x="5530848" y="3036625"/>
                  <a:pt x="5526242" y="3018202"/>
                </a:cubicBezTo>
                <a:cubicBezTo>
                  <a:pt x="5526242" y="3013595"/>
                  <a:pt x="5526242" y="3013595"/>
                  <a:pt x="5526242" y="3013595"/>
                </a:cubicBezTo>
                <a:cubicBezTo>
                  <a:pt x="5521637" y="3013595"/>
                  <a:pt x="5521637" y="3018202"/>
                  <a:pt x="5521637" y="3018202"/>
                </a:cubicBezTo>
                <a:cubicBezTo>
                  <a:pt x="5526242" y="3036625"/>
                  <a:pt x="5526242" y="3055048"/>
                  <a:pt x="5526242" y="3073471"/>
                </a:cubicBezTo>
                <a:cubicBezTo>
                  <a:pt x="5521637" y="3073471"/>
                  <a:pt x="5517031" y="3073470"/>
                  <a:pt x="5512425" y="3082681"/>
                </a:cubicBezTo>
                <a:cubicBezTo>
                  <a:pt x="5512425" y="3105710"/>
                  <a:pt x="5503214" y="3110316"/>
                  <a:pt x="5503214" y="3133345"/>
                </a:cubicBezTo>
                <a:cubicBezTo>
                  <a:pt x="5480185" y="3193219"/>
                  <a:pt x="5470974" y="3266910"/>
                  <a:pt x="5466368" y="3317571"/>
                </a:cubicBezTo>
                <a:cubicBezTo>
                  <a:pt x="5466368" y="3322178"/>
                  <a:pt x="5466368" y="3322178"/>
                  <a:pt x="5466368" y="3322178"/>
                </a:cubicBezTo>
                <a:cubicBezTo>
                  <a:pt x="5466368" y="3322178"/>
                  <a:pt x="5466368" y="3326784"/>
                  <a:pt x="5466368" y="3326784"/>
                </a:cubicBezTo>
                <a:cubicBezTo>
                  <a:pt x="5470974" y="3326784"/>
                  <a:pt x="5470974" y="3326784"/>
                  <a:pt x="5470974" y="3322177"/>
                </a:cubicBezTo>
                <a:cubicBezTo>
                  <a:pt x="5475579" y="3271514"/>
                  <a:pt x="5484791" y="3202429"/>
                  <a:pt x="5507819" y="3142555"/>
                </a:cubicBezTo>
                <a:cubicBezTo>
                  <a:pt x="5507819" y="3147162"/>
                  <a:pt x="5507819" y="3147162"/>
                  <a:pt x="5507819" y="3147162"/>
                </a:cubicBezTo>
                <a:cubicBezTo>
                  <a:pt x="5512425" y="3147161"/>
                  <a:pt x="5512425" y="3142556"/>
                  <a:pt x="5517031" y="3137949"/>
                </a:cubicBezTo>
                <a:cubicBezTo>
                  <a:pt x="5517031" y="3142556"/>
                  <a:pt x="5517031" y="3147162"/>
                  <a:pt x="5517031" y="3151766"/>
                </a:cubicBezTo>
                <a:cubicBezTo>
                  <a:pt x="5517031" y="3151766"/>
                  <a:pt x="5517031" y="3151766"/>
                  <a:pt x="5512425" y="3151767"/>
                </a:cubicBezTo>
                <a:cubicBezTo>
                  <a:pt x="5512425" y="3156373"/>
                  <a:pt x="5512425" y="3156373"/>
                  <a:pt x="5512425" y="3156373"/>
                </a:cubicBezTo>
                <a:cubicBezTo>
                  <a:pt x="5512425" y="3156373"/>
                  <a:pt x="5512425" y="3156373"/>
                  <a:pt x="5512425" y="3160978"/>
                </a:cubicBezTo>
                <a:cubicBezTo>
                  <a:pt x="5512425" y="3160978"/>
                  <a:pt x="5517031" y="3160978"/>
                  <a:pt x="5517031" y="3160978"/>
                </a:cubicBezTo>
                <a:cubicBezTo>
                  <a:pt x="5512424" y="3170189"/>
                  <a:pt x="5512425" y="3179401"/>
                  <a:pt x="5512425" y="3184006"/>
                </a:cubicBezTo>
                <a:cubicBezTo>
                  <a:pt x="5512425" y="3188613"/>
                  <a:pt x="5512425" y="3188613"/>
                  <a:pt x="5512425" y="3193219"/>
                </a:cubicBezTo>
                <a:cubicBezTo>
                  <a:pt x="5512425" y="3197823"/>
                  <a:pt x="5512424" y="3202430"/>
                  <a:pt x="5512425" y="3207036"/>
                </a:cubicBezTo>
                <a:lnTo>
                  <a:pt x="5512425" y="3211640"/>
                </a:lnTo>
                <a:cubicBezTo>
                  <a:pt x="5507818" y="3211641"/>
                  <a:pt x="5507818" y="3211641"/>
                  <a:pt x="5507819" y="3216247"/>
                </a:cubicBezTo>
                <a:cubicBezTo>
                  <a:pt x="5507819" y="3220852"/>
                  <a:pt x="5507819" y="3220852"/>
                  <a:pt x="5507819" y="3225458"/>
                </a:cubicBezTo>
                <a:cubicBezTo>
                  <a:pt x="5507819" y="3225458"/>
                  <a:pt x="5512425" y="3230064"/>
                  <a:pt x="5512425" y="3230064"/>
                </a:cubicBezTo>
                <a:cubicBezTo>
                  <a:pt x="5517031" y="3266909"/>
                  <a:pt x="5517031" y="3303755"/>
                  <a:pt x="5512425" y="3340600"/>
                </a:cubicBezTo>
                <a:cubicBezTo>
                  <a:pt x="5507819" y="3359023"/>
                  <a:pt x="5507819" y="3372841"/>
                  <a:pt x="5503214" y="3391263"/>
                </a:cubicBezTo>
                <a:cubicBezTo>
                  <a:pt x="5503214" y="3391263"/>
                  <a:pt x="5507819" y="3391263"/>
                  <a:pt x="5507819" y="3386658"/>
                </a:cubicBezTo>
                <a:cubicBezTo>
                  <a:pt x="5503214" y="3418897"/>
                  <a:pt x="5503214" y="3446532"/>
                  <a:pt x="5498608" y="3478771"/>
                </a:cubicBezTo>
                <a:cubicBezTo>
                  <a:pt x="5498608" y="3483377"/>
                  <a:pt x="5498608" y="3483377"/>
                  <a:pt x="5503214" y="3483377"/>
                </a:cubicBezTo>
                <a:cubicBezTo>
                  <a:pt x="5503214" y="3492588"/>
                  <a:pt x="5498608" y="3497193"/>
                  <a:pt x="5498608" y="3506406"/>
                </a:cubicBezTo>
                <a:cubicBezTo>
                  <a:pt x="5498608" y="3501800"/>
                  <a:pt x="5494002" y="3506406"/>
                  <a:pt x="5494002" y="3511011"/>
                </a:cubicBezTo>
                <a:cubicBezTo>
                  <a:pt x="5498608" y="3511010"/>
                  <a:pt x="5498608" y="3515617"/>
                  <a:pt x="5498608" y="3520223"/>
                </a:cubicBezTo>
                <a:cubicBezTo>
                  <a:pt x="5498608" y="3529434"/>
                  <a:pt x="5494001" y="3538645"/>
                  <a:pt x="5494002" y="3547856"/>
                </a:cubicBezTo>
                <a:cubicBezTo>
                  <a:pt x="5494002" y="3547856"/>
                  <a:pt x="5494001" y="3552463"/>
                  <a:pt x="5494001" y="3552463"/>
                </a:cubicBezTo>
                <a:cubicBezTo>
                  <a:pt x="5494002" y="3557068"/>
                  <a:pt x="5489397" y="3561674"/>
                  <a:pt x="5489397" y="3566280"/>
                </a:cubicBezTo>
                <a:cubicBezTo>
                  <a:pt x="5489397" y="3570884"/>
                  <a:pt x="5489397" y="3570884"/>
                  <a:pt x="5489397" y="3570884"/>
                </a:cubicBezTo>
                <a:cubicBezTo>
                  <a:pt x="5489397" y="3570884"/>
                  <a:pt x="5489397" y="3575491"/>
                  <a:pt x="5489397" y="3575491"/>
                </a:cubicBezTo>
                <a:cubicBezTo>
                  <a:pt x="5484791" y="3603125"/>
                  <a:pt x="5475579" y="3630759"/>
                  <a:pt x="5470974" y="3653788"/>
                </a:cubicBezTo>
                <a:cubicBezTo>
                  <a:pt x="5470974" y="3653788"/>
                  <a:pt x="5475579" y="3662998"/>
                  <a:pt x="5470974" y="3667605"/>
                </a:cubicBezTo>
                <a:cubicBezTo>
                  <a:pt x="5470974" y="3667605"/>
                  <a:pt x="5470975" y="3672211"/>
                  <a:pt x="5470975" y="3672211"/>
                </a:cubicBezTo>
                <a:cubicBezTo>
                  <a:pt x="5470974" y="3667605"/>
                  <a:pt x="5470974" y="3681422"/>
                  <a:pt x="5470975" y="3690633"/>
                </a:cubicBezTo>
                <a:cubicBezTo>
                  <a:pt x="5466368" y="3709055"/>
                  <a:pt x="5457157" y="3727478"/>
                  <a:pt x="5452551" y="3741296"/>
                </a:cubicBezTo>
                <a:cubicBezTo>
                  <a:pt x="5429522" y="3819593"/>
                  <a:pt x="5411099" y="3879467"/>
                  <a:pt x="5392676" y="3934735"/>
                </a:cubicBezTo>
                <a:cubicBezTo>
                  <a:pt x="5392676" y="3939341"/>
                  <a:pt x="5392676" y="3939341"/>
                  <a:pt x="5392676" y="3939341"/>
                </a:cubicBezTo>
                <a:cubicBezTo>
                  <a:pt x="5388071" y="3943946"/>
                  <a:pt x="5388071" y="3943946"/>
                  <a:pt x="5388071" y="3943946"/>
                </a:cubicBezTo>
                <a:cubicBezTo>
                  <a:pt x="5376556" y="3964672"/>
                  <a:pt x="5365042" y="3984246"/>
                  <a:pt x="5353528" y="4004971"/>
                </a:cubicBezTo>
                <a:lnTo>
                  <a:pt x="5322699" y="4065600"/>
                </a:lnTo>
                <a:lnTo>
                  <a:pt x="5323231" y="4064270"/>
                </a:lnTo>
                <a:cubicBezTo>
                  <a:pt x="5325318" y="4058513"/>
                  <a:pt x="5327045" y="4053332"/>
                  <a:pt x="5328196" y="4049877"/>
                </a:cubicBezTo>
                <a:cubicBezTo>
                  <a:pt x="5328196" y="4045272"/>
                  <a:pt x="5332802" y="4040666"/>
                  <a:pt x="5332802" y="4040666"/>
                </a:cubicBezTo>
                <a:cubicBezTo>
                  <a:pt x="5342013" y="4022243"/>
                  <a:pt x="5351225" y="4013032"/>
                  <a:pt x="5346620" y="4008426"/>
                </a:cubicBezTo>
                <a:cubicBezTo>
                  <a:pt x="5355831" y="4003820"/>
                  <a:pt x="5365042" y="3976186"/>
                  <a:pt x="5369648" y="3953158"/>
                </a:cubicBezTo>
                <a:cubicBezTo>
                  <a:pt x="5369648" y="3948552"/>
                  <a:pt x="5369648" y="3943945"/>
                  <a:pt x="5374253" y="3943946"/>
                </a:cubicBezTo>
                <a:cubicBezTo>
                  <a:pt x="5374253" y="3943946"/>
                  <a:pt x="5378859" y="3939340"/>
                  <a:pt x="5378859" y="3934735"/>
                </a:cubicBezTo>
                <a:cubicBezTo>
                  <a:pt x="5378859" y="3930129"/>
                  <a:pt x="5378859" y="3925523"/>
                  <a:pt x="5374253" y="3930129"/>
                </a:cubicBezTo>
                <a:cubicBezTo>
                  <a:pt x="5369649" y="3930129"/>
                  <a:pt x="5365042" y="3939341"/>
                  <a:pt x="5360436" y="3948552"/>
                </a:cubicBezTo>
                <a:cubicBezTo>
                  <a:pt x="5360436" y="3953158"/>
                  <a:pt x="5360436" y="3953158"/>
                  <a:pt x="5360436" y="3953158"/>
                </a:cubicBezTo>
                <a:cubicBezTo>
                  <a:pt x="5342013" y="3990003"/>
                  <a:pt x="5332802" y="4003820"/>
                  <a:pt x="5323590" y="4036059"/>
                </a:cubicBezTo>
                <a:cubicBezTo>
                  <a:pt x="5323590" y="4036059"/>
                  <a:pt x="5323590" y="4040666"/>
                  <a:pt x="5323590" y="4040666"/>
                </a:cubicBezTo>
                <a:cubicBezTo>
                  <a:pt x="5318986" y="4045272"/>
                  <a:pt x="5309773" y="4059089"/>
                  <a:pt x="5305168" y="4063693"/>
                </a:cubicBezTo>
                <a:cubicBezTo>
                  <a:pt x="5309774" y="4072906"/>
                  <a:pt x="5300562" y="4072906"/>
                  <a:pt x="5291350" y="4091328"/>
                </a:cubicBezTo>
                <a:cubicBezTo>
                  <a:pt x="5284442" y="4107448"/>
                  <a:pt x="5276382" y="4127023"/>
                  <a:pt x="5266595" y="4146597"/>
                </a:cubicBezTo>
                <a:lnTo>
                  <a:pt x="5237163" y="4192915"/>
                </a:lnTo>
                <a:lnTo>
                  <a:pt x="5236082" y="4188048"/>
                </a:lnTo>
                <a:cubicBezTo>
                  <a:pt x="5199236" y="4261739"/>
                  <a:pt x="5157785" y="4326218"/>
                  <a:pt x="5107121" y="4399910"/>
                </a:cubicBezTo>
                <a:cubicBezTo>
                  <a:pt x="5107121" y="4399910"/>
                  <a:pt x="5102517" y="4399910"/>
                  <a:pt x="5102517" y="4399910"/>
                </a:cubicBezTo>
                <a:cubicBezTo>
                  <a:pt x="5102516" y="4404516"/>
                  <a:pt x="5102516" y="4404516"/>
                  <a:pt x="5102516" y="4404516"/>
                </a:cubicBezTo>
                <a:cubicBezTo>
                  <a:pt x="5102516" y="4404516"/>
                  <a:pt x="5102516" y="4404516"/>
                  <a:pt x="5102516" y="4409121"/>
                </a:cubicBezTo>
                <a:cubicBezTo>
                  <a:pt x="5097910" y="4413727"/>
                  <a:pt x="5088699" y="4418333"/>
                  <a:pt x="5084093" y="4422938"/>
                </a:cubicBezTo>
                <a:cubicBezTo>
                  <a:pt x="5093304" y="4436756"/>
                  <a:pt x="5061064" y="4464390"/>
                  <a:pt x="5047247" y="4487417"/>
                </a:cubicBezTo>
                <a:cubicBezTo>
                  <a:pt x="5042642" y="4482811"/>
                  <a:pt x="5051853" y="4473601"/>
                  <a:pt x="5047248" y="4473601"/>
                </a:cubicBezTo>
                <a:cubicBezTo>
                  <a:pt x="5024218" y="4496630"/>
                  <a:pt x="5056460" y="4478207"/>
                  <a:pt x="5033430" y="4505841"/>
                </a:cubicBezTo>
                <a:cubicBezTo>
                  <a:pt x="5028824" y="4505841"/>
                  <a:pt x="5033430" y="4501235"/>
                  <a:pt x="5028824" y="4501235"/>
                </a:cubicBezTo>
                <a:cubicBezTo>
                  <a:pt x="5010401" y="4533475"/>
                  <a:pt x="4982767" y="4556504"/>
                  <a:pt x="4973555" y="4579532"/>
                </a:cubicBezTo>
                <a:cubicBezTo>
                  <a:pt x="4973555" y="4579532"/>
                  <a:pt x="4978161" y="4570321"/>
                  <a:pt x="4968950" y="4579532"/>
                </a:cubicBezTo>
                <a:cubicBezTo>
                  <a:pt x="4964344" y="4602561"/>
                  <a:pt x="4936711" y="4616378"/>
                  <a:pt x="4918287" y="4634799"/>
                </a:cubicBezTo>
                <a:cubicBezTo>
                  <a:pt x="4904470" y="4662435"/>
                  <a:pt x="4881441" y="4685463"/>
                  <a:pt x="4858413" y="4703885"/>
                </a:cubicBezTo>
                <a:cubicBezTo>
                  <a:pt x="4846898" y="4713097"/>
                  <a:pt x="4835384" y="4722309"/>
                  <a:pt x="4823294" y="4733247"/>
                </a:cubicBezTo>
                <a:lnTo>
                  <a:pt x="4789327" y="4768227"/>
                </a:lnTo>
                <a:lnTo>
                  <a:pt x="4789327" y="4763760"/>
                </a:lnTo>
                <a:cubicBezTo>
                  <a:pt x="4784721" y="4763759"/>
                  <a:pt x="4784721" y="4763759"/>
                  <a:pt x="4784721" y="4768366"/>
                </a:cubicBezTo>
                <a:cubicBezTo>
                  <a:pt x="4780115" y="4777577"/>
                  <a:pt x="4780115" y="4777577"/>
                  <a:pt x="4780115" y="4777577"/>
                </a:cubicBezTo>
                <a:cubicBezTo>
                  <a:pt x="4780115" y="4772970"/>
                  <a:pt x="4780115" y="4772970"/>
                  <a:pt x="4780115" y="4772970"/>
                </a:cubicBezTo>
                <a:cubicBezTo>
                  <a:pt x="4770904" y="4777577"/>
                  <a:pt x="4761692" y="4786788"/>
                  <a:pt x="4752481" y="4800605"/>
                </a:cubicBezTo>
                <a:cubicBezTo>
                  <a:pt x="4752481" y="4800605"/>
                  <a:pt x="4752481" y="4805211"/>
                  <a:pt x="4752481" y="4805211"/>
                </a:cubicBezTo>
                <a:cubicBezTo>
                  <a:pt x="4752482" y="4809817"/>
                  <a:pt x="4747875" y="4809817"/>
                  <a:pt x="4747875" y="4814422"/>
                </a:cubicBezTo>
                <a:cubicBezTo>
                  <a:pt x="4747875" y="4809817"/>
                  <a:pt x="4752481" y="4805211"/>
                  <a:pt x="4747875" y="4805211"/>
                </a:cubicBezTo>
                <a:cubicBezTo>
                  <a:pt x="4743269" y="4809817"/>
                  <a:pt x="4738664" y="4814422"/>
                  <a:pt x="4734058" y="4819028"/>
                </a:cubicBezTo>
                <a:cubicBezTo>
                  <a:pt x="4734058" y="4814421"/>
                  <a:pt x="4734058" y="4814421"/>
                  <a:pt x="4734058" y="4814421"/>
                </a:cubicBezTo>
                <a:cubicBezTo>
                  <a:pt x="4734058" y="4814421"/>
                  <a:pt x="4734058" y="4814421"/>
                  <a:pt x="4734058" y="4809817"/>
                </a:cubicBezTo>
                <a:cubicBezTo>
                  <a:pt x="4734058" y="4809817"/>
                  <a:pt x="4734058" y="4809817"/>
                  <a:pt x="4729452" y="4809817"/>
                </a:cubicBezTo>
                <a:cubicBezTo>
                  <a:pt x="4729452" y="4814422"/>
                  <a:pt x="4729452" y="4819028"/>
                  <a:pt x="4729452" y="4819028"/>
                </a:cubicBezTo>
                <a:cubicBezTo>
                  <a:pt x="4729452" y="4819028"/>
                  <a:pt x="4729452" y="4819028"/>
                  <a:pt x="4729453" y="4823634"/>
                </a:cubicBezTo>
                <a:cubicBezTo>
                  <a:pt x="4729453" y="4823634"/>
                  <a:pt x="4724847" y="4828240"/>
                  <a:pt x="4724847" y="4828240"/>
                </a:cubicBezTo>
                <a:cubicBezTo>
                  <a:pt x="4724847" y="4828240"/>
                  <a:pt x="4720241" y="4828240"/>
                  <a:pt x="4720241" y="4828240"/>
                </a:cubicBezTo>
                <a:cubicBezTo>
                  <a:pt x="4720241" y="4828240"/>
                  <a:pt x="4715635" y="4828240"/>
                  <a:pt x="4715635" y="4828240"/>
                </a:cubicBezTo>
                <a:cubicBezTo>
                  <a:pt x="4715635" y="4832845"/>
                  <a:pt x="4715635" y="4832845"/>
                  <a:pt x="4715635" y="4832845"/>
                </a:cubicBezTo>
                <a:cubicBezTo>
                  <a:pt x="4715635" y="4837451"/>
                  <a:pt x="4715635" y="4837451"/>
                  <a:pt x="4715635" y="4837451"/>
                </a:cubicBezTo>
                <a:cubicBezTo>
                  <a:pt x="4711029" y="4842057"/>
                  <a:pt x="4706424" y="4846661"/>
                  <a:pt x="4701818" y="4846662"/>
                </a:cubicBezTo>
                <a:cubicBezTo>
                  <a:pt x="4701818" y="4846662"/>
                  <a:pt x="4701818" y="4846662"/>
                  <a:pt x="4701819" y="4842057"/>
                </a:cubicBezTo>
                <a:cubicBezTo>
                  <a:pt x="4701819" y="4842057"/>
                  <a:pt x="4697212" y="4846662"/>
                  <a:pt x="4697212" y="4846662"/>
                </a:cubicBezTo>
                <a:cubicBezTo>
                  <a:pt x="4692606" y="4851268"/>
                  <a:pt x="4692606" y="4851268"/>
                  <a:pt x="4692606" y="4851268"/>
                </a:cubicBezTo>
                <a:cubicBezTo>
                  <a:pt x="4692606" y="4851268"/>
                  <a:pt x="4688001" y="4855874"/>
                  <a:pt x="4688001" y="4860479"/>
                </a:cubicBezTo>
                <a:cubicBezTo>
                  <a:pt x="4688001" y="4855874"/>
                  <a:pt x="4688001" y="4855874"/>
                  <a:pt x="4688001" y="4855874"/>
                </a:cubicBezTo>
                <a:cubicBezTo>
                  <a:pt x="4683395" y="4855874"/>
                  <a:pt x="4678789" y="4860479"/>
                  <a:pt x="4669578" y="4865085"/>
                </a:cubicBezTo>
                <a:cubicBezTo>
                  <a:pt x="4674183" y="4855874"/>
                  <a:pt x="4664972" y="4865084"/>
                  <a:pt x="4669578" y="4855874"/>
                </a:cubicBezTo>
                <a:cubicBezTo>
                  <a:pt x="4651155" y="4869691"/>
                  <a:pt x="4651155" y="4869691"/>
                  <a:pt x="4651155" y="4869691"/>
                </a:cubicBezTo>
                <a:cubicBezTo>
                  <a:pt x="4651155" y="4869691"/>
                  <a:pt x="4651155" y="4865085"/>
                  <a:pt x="4651155" y="4865085"/>
                </a:cubicBezTo>
                <a:cubicBezTo>
                  <a:pt x="4655761" y="4860479"/>
                  <a:pt x="4655761" y="4860479"/>
                  <a:pt x="4655761" y="4860479"/>
                </a:cubicBezTo>
                <a:cubicBezTo>
                  <a:pt x="4655761" y="4860479"/>
                  <a:pt x="4660366" y="4860478"/>
                  <a:pt x="4655761" y="4855874"/>
                </a:cubicBezTo>
                <a:cubicBezTo>
                  <a:pt x="4655761" y="4855874"/>
                  <a:pt x="4655761" y="4855874"/>
                  <a:pt x="4651155" y="4860479"/>
                </a:cubicBezTo>
                <a:cubicBezTo>
                  <a:pt x="4646549" y="4865085"/>
                  <a:pt x="4646549" y="4865085"/>
                  <a:pt x="4646549" y="4865085"/>
                </a:cubicBezTo>
                <a:cubicBezTo>
                  <a:pt x="4646549" y="4869691"/>
                  <a:pt x="4641944" y="4869691"/>
                  <a:pt x="4641943" y="4874296"/>
                </a:cubicBezTo>
                <a:cubicBezTo>
                  <a:pt x="4641943" y="4874296"/>
                  <a:pt x="4646549" y="4878902"/>
                  <a:pt x="4651155" y="4874296"/>
                </a:cubicBezTo>
                <a:cubicBezTo>
                  <a:pt x="4646549" y="4878902"/>
                  <a:pt x="4646549" y="4878902"/>
                  <a:pt x="4646549" y="4878902"/>
                </a:cubicBezTo>
                <a:cubicBezTo>
                  <a:pt x="4632732" y="4897325"/>
                  <a:pt x="4628126" y="4892719"/>
                  <a:pt x="4623520" y="4906536"/>
                </a:cubicBezTo>
                <a:cubicBezTo>
                  <a:pt x="4632732" y="4897325"/>
                  <a:pt x="4637338" y="4901931"/>
                  <a:pt x="4641943" y="4901931"/>
                </a:cubicBezTo>
                <a:cubicBezTo>
                  <a:pt x="4637338" y="4906536"/>
                  <a:pt x="4628126" y="4911142"/>
                  <a:pt x="4623520" y="4915748"/>
                </a:cubicBezTo>
                <a:cubicBezTo>
                  <a:pt x="4618916" y="4920353"/>
                  <a:pt x="4614310" y="4924959"/>
                  <a:pt x="4609703" y="4929565"/>
                </a:cubicBezTo>
                <a:cubicBezTo>
                  <a:pt x="4605098" y="4929565"/>
                  <a:pt x="4600492" y="4934170"/>
                  <a:pt x="4600492" y="4934170"/>
                </a:cubicBezTo>
                <a:cubicBezTo>
                  <a:pt x="4595886" y="4934170"/>
                  <a:pt x="4600492" y="4929565"/>
                  <a:pt x="4600493" y="4924959"/>
                </a:cubicBezTo>
                <a:cubicBezTo>
                  <a:pt x="4582069" y="4943381"/>
                  <a:pt x="4582069" y="4943381"/>
                  <a:pt x="4582069" y="4943381"/>
                </a:cubicBezTo>
                <a:cubicBezTo>
                  <a:pt x="4577464" y="4938776"/>
                  <a:pt x="4577464" y="4938776"/>
                  <a:pt x="4577464" y="4938776"/>
                </a:cubicBezTo>
                <a:cubicBezTo>
                  <a:pt x="4577464" y="4938776"/>
                  <a:pt x="4577463" y="4934170"/>
                  <a:pt x="4582069" y="4934170"/>
                </a:cubicBezTo>
                <a:cubicBezTo>
                  <a:pt x="4582069" y="4929564"/>
                  <a:pt x="4582069" y="4929564"/>
                  <a:pt x="4582069" y="4929564"/>
                </a:cubicBezTo>
                <a:cubicBezTo>
                  <a:pt x="4582069" y="4929564"/>
                  <a:pt x="4582069" y="4929564"/>
                  <a:pt x="4577463" y="4929565"/>
                </a:cubicBezTo>
                <a:cubicBezTo>
                  <a:pt x="4572858" y="4929565"/>
                  <a:pt x="4572858" y="4934170"/>
                  <a:pt x="4572858" y="4934170"/>
                </a:cubicBezTo>
                <a:cubicBezTo>
                  <a:pt x="4572858" y="4938776"/>
                  <a:pt x="4572858" y="4938776"/>
                  <a:pt x="4572858" y="4938776"/>
                </a:cubicBezTo>
                <a:cubicBezTo>
                  <a:pt x="4572858" y="4938776"/>
                  <a:pt x="4568252" y="4938776"/>
                  <a:pt x="4568252" y="4943382"/>
                </a:cubicBezTo>
                <a:cubicBezTo>
                  <a:pt x="4568252" y="4943382"/>
                  <a:pt x="4568252" y="4943382"/>
                  <a:pt x="4563646" y="4947988"/>
                </a:cubicBezTo>
                <a:cubicBezTo>
                  <a:pt x="4563646" y="4947988"/>
                  <a:pt x="4563646" y="4947988"/>
                  <a:pt x="4559040" y="4947988"/>
                </a:cubicBezTo>
                <a:cubicBezTo>
                  <a:pt x="4559040" y="4947988"/>
                  <a:pt x="4559040" y="4952593"/>
                  <a:pt x="4559040" y="4952593"/>
                </a:cubicBezTo>
                <a:cubicBezTo>
                  <a:pt x="4554435" y="4952593"/>
                  <a:pt x="4554435" y="4952593"/>
                  <a:pt x="4554435" y="4952593"/>
                </a:cubicBezTo>
                <a:cubicBezTo>
                  <a:pt x="4554434" y="4947988"/>
                  <a:pt x="4554434" y="4947988"/>
                  <a:pt x="4554434" y="4947988"/>
                </a:cubicBezTo>
                <a:cubicBezTo>
                  <a:pt x="4559040" y="4938776"/>
                  <a:pt x="4559040" y="4938776"/>
                  <a:pt x="4559040" y="4938776"/>
                </a:cubicBezTo>
                <a:cubicBezTo>
                  <a:pt x="4563646" y="4934170"/>
                  <a:pt x="4568253" y="4934170"/>
                  <a:pt x="4568252" y="4929565"/>
                </a:cubicBezTo>
                <a:cubicBezTo>
                  <a:pt x="4568252" y="4929565"/>
                  <a:pt x="4568252" y="4929565"/>
                  <a:pt x="4563646" y="4929564"/>
                </a:cubicBezTo>
                <a:cubicBezTo>
                  <a:pt x="4559040" y="4929565"/>
                  <a:pt x="4559040" y="4934170"/>
                  <a:pt x="4559040" y="4934170"/>
                </a:cubicBezTo>
                <a:cubicBezTo>
                  <a:pt x="4549829" y="4938776"/>
                  <a:pt x="4549829" y="4943382"/>
                  <a:pt x="4545223" y="4947988"/>
                </a:cubicBezTo>
                <a:cubicBezTo>
                  <a:pt x="4545223" y="4952593"/>
                  <a:pt x="4545223" y="4952593"/>
                  <a:pt x="4545223" y="4952593"/>
                </a:cubicBezTo>
                <a:cubicBezTo>
                  <a:pt x="4540617" y="4961804"/>
                  <a:pt x="4536012" y="4961805"/>
                  <a:pt x="4536012" y="4966410"/>
                </a:cubicBezTo>
                <a:cubicBezTo>
                  <a:pt x="4517589" y="4980227"/>
                  <a:pt x="4494560" y="4994044"/>
                  <a:pt x="4476137" y="5012467"/>
                </a:cubicBezTo>
                <a:cubicBezTo>
                  <a:pt x="4471532" y="5012467"/>
                  <a:pt x="4471532" y="5012467"/>
                  <a:pt x="4471532" y="5012467"/>
                </a:cubicBezTo>
                <a:cubicBezTo>
                  <a:pt x="4466926" y="5012467"/>
                  <a:pt x="4466926" y="5017073"/>
                  <a:pt x="4466926" y="5017073"/>
                </a:cubicBezTo>
                <a:cubicBezTo>
                  <a:pt x="4462320" y="5017073"/>
                  <a:pt x="4457714" y="5021679"/>
                  <a:pt x="4453109" y="5026283"/>
                </a:cubicBezTo>
                <a:cubicBezTo>
                  <a:pt x="4453109" y="5026283"/>
                  <a:pt x="4453109" y="5026283"/>
                  <a:pt x="4448503" y="5030890"/>
                </a:cubicBezTo>
                <a:cubicBezTo>
                  <a:pt x="4443898" y="5030890"/>
                  <a:pt x="4439291" y="5035496"/>
                  <a:pt x="4434686" y="5040101"/>
                </a:cubicBezTo>
                <a:cubicBezTo>
                  <a:pt x="4430080" y="5040101"/>
                  <a:pt x="4425474" y="5044707"/>
                  <a:pt x="4420869" y="5049313"/>
                </a:cubicBezTo>
                <a:cubicBezTo>
                  <a:pt x="4411657" y="5049313"/>
                  <a:pt x="4397840" y="5067736"/>
                  <a:pt x="4379417" y="5072340"/>
                </a:cubicBezTo>
                <a:cubicBezTo>
                  <a:pt x="4374811" y="5081553"/>
                  <a:pt x="4347177" y="5099975"/>
                  <a:pt x="4333360" y="5113792"/>
                </a:cubicBezTo>
                <a:cubicBezTo>
                  <a:pt x="4333360" y="5113792"/>
                  <a:pt x="4314937" y="5123004"/>
                  <a:pt x="4319543" y="5123004"/>
                </a:cubicBezTo>
                <a:cubicBezTo>
                  <a:pt x="4331057" y="5116095"/>
                  <a:pt x="4331057" y="5119550"/>
                  <a:pt x="4329330" y="5124155"/>
                </a:cubicBezTo>
                <a:lnTo>
                  <a:pt x="4328966" y="5125061"/>
                </a:lnTo>
                <a:lnTo>
                  <a:pt x="4356017" y="5108717"/>
                </a:lnTo>
                <a:lnTo>
                  <a:pt x="4376854" y="5097547"/>
                </a:lnTo>
                <a:lnTo>
                  <a:pt x="4384598" y="5092491"/>
                </a:lnTo>
                <a:cubicBezTo>
                  <a:pt x="4396688" y="5085007"/>
                  <a:pt x="4409354" y="5076947"/>
                  <a:pt x="4407051" y="5072341"/>
                </a:cubicBezTo>
                <a:cubicBezTo>
                  <a:pt x="4388629" y="5086158"/>
                  <a:pt x="4411657" y="5067736"/>
                  <a:pt x="4425474" y="5058524"/>
                </a:cubicBezTo>
                <a:cubicBezTo>
                  <a:pt x="4425474" y="5058524"/>
                  <a:pt x="4425474" y="5058524"/>
                  <a:pt x="4425474" y="5063130"/>
                </a:cubicBezTo>
                <a:cubicBezTo>
                  <a:pt x="4420869" y="5063130"/>
                  <a:pt x="4420869" y="5063130"/>
                  <a:pt x="4420869" y="5063130"/>
                </a:cubicBezTo>
                <a:cubicBezTo>
                  <a:pt x="4416263" y="5067736"/>
                  <a:pt x="4416263" y="5067736"/>
                  <a:pt x="4420869" y="5067736"/>
                </a:cubicBezTo>
                <a:cubicBezTo>
                  <a:pt x="4420869" y="5067736"/>
                  <a:pt x="4420869" y="5067736"/>
                  <a:pt x="4425475" y="5067736"/>
                </a:cubicBezTo>
                <a:cubicBezTo>
                  <a:pt x="4430081" y="5063130"/>
                  <a:pt x="4430081" y="5063130"/>
                  <a:pt x="4430081" y="5063130"/>
                </a:cubicBezTo>
                <a:cubicBezTo>
                  <a:pt x="4434687" y="5058524"/>
                  <a:pt x="4434686" y="5053918"/>
                  <a:pt x="4430080" y="5049313"/>
                </a:cubicBezTo>
                <a:cubicBezTo>
                  <a:pt x="4434686" y="5044707"/>
                  <a:pt x="4439291" y="5040101"/>
                  <a:pt x="4443897" y="5040101"/>
                </a:cubicBezTo>
                <a:cubicBezTo>
                  <a:pt x="4448503" y="5040101"/>
                  <a:pt x="4448503" y="5040101"/>
                  <a:pt x="4453109" y="5040101"/>
                </a:cubicBezTo>
                <a:cubicBezTo>
                  <a:pt x="4453109" y="5040101"/>
                  <a:pt x="4453109" y="5040101"/>
                  <a:pt x="4453109" y="5044707"/>
                </a:cubicBezTo>
                <a:cubicBezTo>
                  <a:pt x="4457715" y="5044707"/>
                  <a:pt x="4457714" y="5040100"/>
                  <a:pt x="4457714" y="5040100"/>
                </a:cubicBezTo>
                <a:cubicBezTo>
                  <a:pt x="4457714" y="5040100"/>
                  <a:pt x="4457714" y="5035496"/>
                  <a:pt x="4457714" y="5035496"/>
                </a:cubicBezTo>
                <a:cubicBezTo>
                  <a:pt x="4457714" y="5030890"/>
                  <a:pt x="4462320" y="5030890"/>
                  <a:pt x="4462320" y="5026284"/>
                </a:cubicBezTo>
                <a:cubicBezTo>
                  <a:pt x="4466926" y="5026284"/>
                  <a:pt x="4471531" y="5021679"/>
                  <a:pt x="4471531" y="5021679"/>
                </a:cubicBezTo>
                <a:cubicBezTo>
                  <a:pt x="4471531" y="5021679"/>
                  <a:pt x="4471531" y="5021679"/>
                  <a:pt x="4476137" y="5021679"/>
                </a:cubicBezTo>
                <a:cubicBezTo>
                  <a:pt x="4476137" y="5017072"/>
                  <a:pt x="4476137" y="5017072"/>
                  <a:pt x="4476137" y="5017072"/>
                </a:cubicBezTo>
                <a:cubicBezTo>
                  <a:pt x="4476137" y="5017072"/>
                  <a:pt x="4480743" y="5017073"/>
                  <a:pt x="4480743" y="5012467"/>
                </a:cubicBezTo>
                <a:cubicBezTo>
                  <a:pt x="4499166" y="4998650"/>
                  <a:pt x="4517589" y="4980227"/>
                  <a:pt x="4540617" y="4971016"/>
                </a:cubicBezTo>
                <a:cubicBezTo>
                  <a:pt x="4545224" y="4966410"/>
                  <a:pt x="4545224" y="4966410"/>
                  <a:pt x="4545224" y="4966410"/>
                </a:cubicBezTo>
                <a:cubicBezTo>
                  <a:pt x="4545224" y="4966410"/>
                  <a:pt x="4545224" y="4961805"/>
                  <a:pt x="4545224" y="4961805"/>
                </a:cubicBezTo>
                <a:cubicBezTo>
                  <a:pt x="4545224" y="4961805"/>
                  <a:pt x="4549829" y="4961805"/>
                  <a:pt x="4549829" y="4961805"/>
                </a:cubicBezTo>
                <a:cubicBezTo>
                  <a:pt x="4549829" y="4961805"/>
                  <a:pt x="4549829" y="4966410"/>
                  <a:pt x="4549829" y="4966410"/>
                </a:cubicBezTo>
                <a:cubicBezTo>
                  <a:pt x="4559040" y="4966410"/>
                  <a:pt x="4563646" y="4961805"/>
                  <a:pt x="4572858" y="4957199"/>
                </a:cubicBezTo>
                <a:cubicBezTo>
                  <a:pt x="4572858" y="4952593"/>
                  <a:pt x="4572858" y="4952593"/>
                  <a:pt x="4572858" y="4952593"/>
                </a:cubicBezTo>
                <a:cubicBezTo>
                  <a:pt x="4586675" y="4957199"/>
                  <a:pt x="4563646" y="4961805"/>
                  <a:pt x="4568252" y="4966410"/>
                </a:cubicBezTo>
                <a:cubicBezTo>
                  <a:pt x="4572859" y="4961805"/>
                  <a:pt x="4591280" y="4952593"/>
                  <a:pt x="4605098" y="4938776"/>
                </a:cubicBezTo>
                <a:cubicBezTo>
                  <a:pt x="4609703" y="4934170"/>
                  <a:pt x="4618915" y="4924959"/>
                  <a:pt x="4628126" y="4920353"/>
                </a:cubicBezTo>
                <a:cubicBezTo>
                  <a:pt x="4632733" y="4915748"/>
                  <a:pt x="4641944" y="4906536"/>
                  <a:pt x="4651155" y="4901931"/>
                </a:cubicBezTo>
                <a:cubicBezTo>
                  <a:pt x="4664972" y="4888114"/>
                  <a:pt x="4678789" y="4883508"/>
                  <a:pt x="4692606" y="4865085"/>
                </a:cubicBezTo>
                <a:cubicBezTo>
                  <a:pt x="4697212" y="4860479"/>
                  <a:pt x="4706424" y="4855874"/>
                  <a:pt x="4706424" y="4855874"/>
                </a:cubicBezTo>
                <a:cubicBezTo>
                  <a:pt x="4711029" y="4851268"/>
                  <a:pt x="4715635" y="4851268"/>
                  <a:pt x="4715635" y="4846662"/>
                </a:cubicBezTo>
                <a:cubicBezTo>
                  <a:pt x="4720241" y="4846662"/>
                  <a:pt x="4720241" y="4846662"/>
                  <a:pt x="4724846" y="4842057"/>
                </a:cubicBezTo>
                <a:cubicBezTo>
                  <a:pt x="4724846" y="4837451"/>
                  <a:pt x="4734058" y="4832845"/>
                  <a:pt x="4738664" y="4828240"/>
                </a:cubicBezTo>
                <a:cubicBezTo>
                  <a:pt x="4738664" y="4832845"/>
                  <a:pt x="4752481" y="4819028"/>
                  <a:pt x="4752481" y="4819028"/>
                </a:cubicBezTo>
                <a:cubicBezTo>
                  <a:pt x="4757086" y="4814422"/>
                  <a:pt x="4761692" y="4809816"/>
                  <a:pt x="4761692" y="4805211"/>
                </a:cubicBezTo>
                <a:cubicBezTo>
                  <a:pt x="4766298" y="4805211"/>
                  <a:pt x="4766298" y="4805211"/>
                  <a:pt x="4766298" y="4805211"/>
                </a:cubicBezTo>
                <a:cubicBezTo>
                  <a:pt x="4812355" y="4772970"/>
                  <a:pt x="4867624" y="4722309"/>
                  <a:pt x="4904470" y="4685463"/>
                </a:cubicBezTo>
                <a:cubicBezTo>
                  <a:pt x="4909075" y="4685463"/>
                  <a:pt x="4909075" y="4685463"/>
                  <a:pt x="4909075" y="4685463"/>
                </a:cubicBezTo>
                <a:cubicBezTo>
                  <a:pt x="4909075" y="4685463"/>
                  <a:pt x="4909075" y="4685463"/>
                  <a:pt x="4913681" y="4685463"/>
                </a:cubicBezTo>
                <a:cubicBezTo>
                  <a:pt x="4909076" y="4690069"/>
                  <a:pt x="4909076" y="4690069"/>
                  <a:pt x="4904470" y="4694674"/>
                </a:cubicBezTo>
                <a:cubicBezTo>
                  <a:pt x="4904470" y="4694674"/>
                  <a:pt x="4899864" y="4699279"/>
                  <a:pt x="4895258" y="4703886"/>
                </a:cubicBezTo>
                <a:cubicBezTo>
                  <a:pt x="4890652" y="4708492"/>
                  <a:pt x="4890652" y="4708492"/>
                  <a:pt x="4886047" y="4713096"/>
                </a:cubicBezTo>
                <a:cubicBezTo>
                  <a:pt x="4886047" y="4713096"/>
                  <a:pt x="4886047" y="4713096"/>
                  <a:pt x="4886047" y="4717703"/>
                </a:cubicBezTo>
                <a:cubicBezTo>
                  <a:pt x="4876835" y="4722309"/>
                  <a:pt x="4872230" y="4731520"/>
                  <a:pt x="4863018" y="4740731"/>
                </a:cubicBezTo>
                <a:cubicBezTo>
                  <a:pt x="4863018" y="4740731"/>
                  <a:pt x="4858412" y="4745337"/>
                  <a:pt x="4863018" y="4745336"/>
                </a:cubicBezTo>
                <a:cubicBezTo>
                  <a:pt x="4863018" y="4749943"/>
                  <a:pt x="4867625" y="4745337"/>
                  <a:pt x="4867625" y="4745337"/>
                </a:cubicBezTo>
                <a:cubicBezTo>
                  <a:pt x="4872231" y="4740731"/>
                  <a:pt x="4872231" y="4740731"/>
                  <a:pt x="4872231" y="4740731"/>
                </a:cubicBezTo>
                <a:cubicBezTo>
                  <a:pt x="4872231" y="4740731"/>
                  <a:pt x="4876835" y="4740731"/>
                  <a:pt x="4876835" y="4736126"/>
                </a:cubicBezTo>
                <a:cubicBezTo>
                  <a:pt x="4881441" y="4731520"/>
                  <a:pt x="4881441" y="4731520"/>
                  <a:pt x="4881441" y="4731520"/>
                </a:cubicBezTo>
                <a:cubicBezTo>
                  <a:pt x="4881442" y="4726914"/>
                  <a:pt x="4886047" y="4726913"/>
                  <a:pt x="4890652" y="4722309"/>
                </a:cubicBezTo>
                <a:cubicBezTo>
                  <a:pt x="4886047" y="4726913"/>
                  <a:pt x="4880865" y="4732383"/>
                  <a:pt x="4875828" y="4737564"/>
                </a:cubicBezTo>
                <a:lnTo>
                  <a:pt x="4863102" y="4749899"/>
                </a:lnTo>
                <a:lnTo>
                  <a:pt x="4863018" y="4749943"/>
                </a:lnTo>
                <a:lnTo>
                  <a:pt x="4863004" y="4749991"/>
                </a:lnTo>
                <a:lnTo>
                  <a:pt x="4861867" y="4751094"/>
                </a:lnTo>
                <a:cubicBezTo>
                  <a:pt x="4853807" y="4758003"/>
                  <a:pt x="4849201" y="4759154"/>
                  <a:pt x="4853808" y="4745337"/>
                </a:cubicBezTo>
                <a:cubicBezTo>
                  <a:pt x="4835384" y="4772971"/>
                  <a:pt x="4826172" y="4777577"/>
                  <a:pt x="4807749" y="4796000"/>
                </a:cubicBezTo>
                <a:cubicBezTo>
                  <a:pt x="4812355" y="4795999"/>
                  <a:pt x="4812355" y="4795999"/>
                  <a:pt x="4812355" y="4795999"/>
                </a:cubicBezTo>
                <a:cubicBezTo>
                  <a:pt x="4798538" y="4809817"/>
                  <a:pt x="4798538" y="4809817"/>
                  <a:pt x="4798538" y="4809817"/>
                </a:cubicBezTo>
                <a:cubicBezTo>
                  <a:pt x="4793932" y="4809817"/>
                  <a:pt x="4793932" y="4809817"/>
                  <a:pt x="4793932" y="4809817"/>
                </a:cubicBezTo>
                <a:cubicBezTo>
                  <a:pt x="4793932" y="4814422"/>
                  <a:pt x="4793932" y="4814422"/>
                  <a:pt x="4793932" y="4814422"/>
                </a:cubicBezTo>
                <a:cubicBezTo>
                  <a:pt x="4789328" y="4814422"/>
                  <a:pt x="4789328" y="4814422"/>
                  <a:pt x="4789328" y="4814422"/>
                </a:cubicBezTo>
                <a:cubicBezTo>
                  <a:pt x="4784722" y="4819028"/>
                  <a:pt x="4784721" y="4823634"/>
                  <a:pt x="4780116" y="4823634"/>
                </a:cubicBezTo>
                <a:cubicBezTo>
                  <a:pt x="4780115" y="4828240"/>
                  <a:pt x="4775509" y="4828240"/>
                  <a:pt x="4775510" y="4832845"/>
                </a:cubicBezTo>
                <a:cubicBezTo>
                  <a:pt x="4770904" y="4832845"/>
                  <a:pt x="4770905" y="4837451"/>
                  <a:pt x="4770905" y="4837451"/>
                </a:cubicBezTo>
                <a:cubicBezTo>
                  <a:pt x="4766298" y="4842057"/>
                  <a:pt x="4761692" y="4846662"/>
                  <a:pt x="4757086" y="4851268"/>
                </a:cubicBezTo>
                <a:cubicBezTo>
                  <a:pt x="4757087" y="4855874"/>
                  <a:pt x="4757087" y="4855874"/>
                  <a:pt x="4757087" y="4855874"/>
                </a:cubicBezTo>
                <a:cubicBezTo>
                  <a:pt x="4757087" y="4855874"/>
                  <a:pt x="4752481" y="4855873"/>
                  <a:pt x="4752481" y="4860479"/>
                </a:cubicBezTo>
                <a:cubicBezTo>
                  <a:pt x="4738664" y="4869691"/>
                  <a:pt x="4724846" y="4883508"/>
                  <a:pt x="4711029" y="4897325"/>
                </a:cubicBezTo>
                <a:cubicBezTo>
                  <a:pt x="4711029" y="4892719"/>
                  <a:pt x="4711029" y="4892719"/>
                  <a:pt x="4706424" y="4892719"/>
                </a:cubicBezTo>
                <a:cubicBezTo>
                  <a:pt x="4711029" y="4888113"/>
                  <a:pt x="4711029" y="4888113"/>
                  <a:pt x="4711029" y="4888113"/>
                </a:cubicBezTo>
                <a:cubicBezTo>
                  <a:pt x="4715635" y="4888114"/>
                  <a:pt x="4715635" y="4883508"/>
                  <a:pt x="4715635" y="4883508"/>
                </a:cubicBezTo>
                <a:cubicBezTo>
                  <a:pt x="4715635" y="4883508"/>
                  <a:pt x="4711029" y="4883508"/>
                  <a:pt x="4711029" y="4883508"/>
                </a:cubicBezTo>
                <a:cubicBezTo>
                  <a:pt x="4706424" y="4888114"/>
                  <a:pt x="4706424" y="4888114"/>
                  <a:pt x="4706424" y="4888114"/>
                </a:cubicBezTo>
                <a:cubicBezTo>
                  <a:pt x="4706424" y="4888114"/>
                  <a:pt x="4701818" y="4892719"/>
                  <a:pt x="4701818" y="4892719"/>
                </a:cubicBezTo>
                <a:cubicBezTo>
                  <a:pt x="4701818" y="4897325"/>
                  <a:pt x="4701818" y="4897325"/>
                  <a:pt x="4701818" y="4897325"/>
                </a:cubicBezTo>
                <a:cubicBezTo>
                  <a:pt x="4701818" y="4897325"/>
                  <a:pt x="4701818" y="4897325"/>
                  <a:pt x="4701818" y="4901931"/>
                </a:cubicBezTo>
                <a:cubicBezTo>
                  <a:pt x="4688001" y="4911142"/>
                  <a:pt x="4674183" y="4924959"/>
                  <a:pt x="4660367" y="4934170"/>
                </a:cubicBezTo>
                <a:cubicBezTo>
                  <a:pt x="4660367" y="4934170"/>
                  <a:pt x="4660367" y="4934170"/>
                  <a:pt x="4660366" y="4938775"/>
                </a:cubicBezTo>
                <a:cubicBezTo>
                  <a:pt x="4628126" y="4961805"/>
                  <a:pt x="4600492" y="4984832"/>
                  <a:pt x="4568252" y="5003256"/>
                </a:cubicBezTo>
                <a:cubicBezTo>
                  <a:pt x="4526800" y="5035496"/>
                  <a:pt x="4485349" y="5063130"/>
                  <a:pt x="4439291" y="5090764"/>
                </a:cubicBezTo>
                <a:cubicBezTo>
                  <a:pt x="4430080" y="5095370"/>
                  <a:pt x="4411657" y="5099975"/>
                  <a:pt x="4411657" y="5109187"/>
                </a:cubicBezTo>
                <a:cubicBezTo>
                  <a:pt x="4411657" y="5109187"/>
                  <a:pt x="4411657" y="5109187"/>
                  <a:pt x="4407051" y="5109187"/>
                </a:cubicBezTo>
                <a:cubicBezTo>
                  <a:pt x="4402446" y="5109187"/>
                  <a:pt x="4397840" y="5113792"/>
                  <a:pt x="4393235" y="5113792"/>
                </a:cubicBezTo>
                <a:cubicBezTo>
                  <a:pt x="4393235" y="5113792"/>
                  <a:pt x="4388628" y="5118398"/>
                  <a:pt x="4388628" y="5118398"/>
                </a:cubicBezTo>
                <a:cubicBezTo>
                  <a:pt x="4388628" y="5118398"/>
                  <a:pt x="4393234" y="5118398"/>
                  <a:pt x="4393234" y="5118398"/>
                </a:cubicBezTo>
                <a:cubicBezTo>
                  <a:pt x="4370206" y="5132215"/>
                  <a:pt x="4347177" y="5146032"/>
                  <a:pt x="4324148" y="5159849"/>
                </a:cubicBezTo>
                <a:cubicBezTo>
                  <a:pt x="4268881" y="5192089"/>
                  <a:pt x="4268881" y="5192089"/>
                  <a:pt x="4268881" y="5192089"/>
                </a:cubicBezTo>
                <a:lnTo>
                  <a:pt x="4265944" y="5193557"/>
                </a:lnTo>
                <a:lnTo>
                  <a:pt x="4264768" y="5194307"/>
                </a:lnTo>
                <a:lnTo>
                  <a:pt x="4163092" y="5246946"/>
                </a:lnTo>
                <a:lnTo>
                  <a:pt x="4162948" y="5247358"/>
                </a:lnTo>
                <a:lnTo>
                  <a:pt x="4150184" y="5253628"/>
                </a:lnTo>
                <a:lnTo>
                  <a:pt x="3989120" y="5337012"/>
                </a:lnTo>
                <a:cubicBezTo>
                  <a:pt x="3798040" y="5422195"/>
                  <a:pt x="3601776" y="5483787"/>
                  <a:pt x="3394459" y="5517046"/>
                </a:cubicBezTo>
                <a:cubicBezTo>
                  <a:pt x="3583078" y="5499719"/>
                  <a:pt x="3766224" y="5445956"/>
                  <a:pt x="3949658" y="5405038"/>
                </a:cubicBezTo>
                <a:lnTo>
                  <a:pt x="3950142" y="5407102"/>
                </a:lnTo>
                <a:lnTo>
                  <a:pt x="3997142" y="5385528"/>
                </a:lnTo>
                <a:cubicBezTo>
                  <a:pt x="4043200" y="5367106"/>
                  <a:pt x="4084651" y="5344077"/>
                  <a:pt x="4116891" y="5334866"/>
                </a:cubicBezTo>
                <a:cubicBezTo>
                  <a:pt x="4112286" y="5330260"/>
                  <a:pt x="4116891" y="5330260"/>
                  <a:pt x="4126102" y="5325654"/>
                </a:cubicBezTo>
                <a:cubicBezTo>
                  <a:pt x="4121496" y="5330260"/>
                  <a:pt x="4121496" y="5334866"/>
                  <a:pt x="4126103" y="5330259"/>
                </a:cubicBezTo>
                <a:cubicBezTo>
                  <a:pt x="4130708" y="5325654"/>
                  <a:pt x="4190582" y="5302626"/>
                  <a:pt x="4181371" y="5298020"/>
                </a:cubicBezTo>
                <a:cubicBezTo>
                  <a:pt x="4204399" y="5284203"/>
                  <a:pt x="4213611" y="5288809"/>
                  <a:pt x="4213611" y="5288809"/>
                </a:cubicBezTo>
                <a:cubicBezTo>
                  <a:pt x="4232034" y="5274992"/>
                  <a:pt x="4213611" y="5284203"/>
                  <a:pt x="4209005" y="5279597"/>
                </a:cubicBezTo>
                <a:cubicBezTo>
                  <a:pt x="4232034" y="5265780"/>
                  <a:pt x="4232034" y="5265780"/>
                  <a:pt x="4232034" y="5265780"/>
                </a:cubicBezTo>
                <a:cubicBezTo>
                  <a:pt x="4222822" y="5279597"/>
                  <a:pt x="4241245" y="5270386"/>
                  <a:pt x="4245851" y="5270386"/>
                </a:cubicBezTo>
                <a:cubicBezTo>
                  <a:pt x="4264274" y="5247358"/>
                  <a:pt x="4314937" y="5233540"/>
                  <a:pt x="4351784" y="5201301"/>
                </a:cubicBezTo>
                <a:cubicBezTo>
                  <a:pt x="4356388" y="5201301"/>
                  <a:pt x="4356388" y="5196695"/>
                  <a:pt x="4360994" y="5196695"/>
                </a:cubicBezTo>
                <a:cubicBezTo>
                  <a:pt x="4365600" y="5196695"/>
                  <a:pt x="4365600" y="5192088"/>
                  <a:pt x="4365600" y="5192088"/>
                </a:cubicBezTo>
                <a:cubicBezTo>
                  <a:pt x="4370206" y="5187484"/>
                  <a:pt x="4365600" y="5187484"/>
                  <a:pt x="4360994" y="5192089"/>
                </a:cubicBezTo>
                <a:cubicBezTo>
                  <a:pt x="4360994" y="5192089"/>
                  <a:pt x="4360994" y="5192089"/>
                  <a:pt x="4356388" y="5192089"/>
                </a:cubicBezTo>
                <a:cubicBezTo>
                  <a:pt x="4402446" y="5159849"/>
                  <a:pt x="4430081" y="5150638"/>
                  <a:pt x="4471531" y="5118398"/>
                </a:cubicBezTo>
                <a:cubicBezTo>
                  <a:pt x="4476137" y="5123004"/>
                  <a:pt x="4480744" y="5118398"/>
                  <a:pt x="4485349" y="5123004"/>
                </a:cubicBezTo>
                <a:cubicBezTo>
                  <a:pt x="4540617" y="5081553"/>
                  <a:pt x="4600492" y="5040101"/>
                  <a:pt x="4655761" y="4994044"/>
                </a:cubicBezTo>
                <a:cubicBezTo>
                  <a:pt x="4715635" y="4947988"/>
                  <a:pt x="4770904" y="4897325"/>
                  <a:pt x="4821567" y="4851268"/>
                </a:cubicBezTo>
                <a:cubicBezTo>
                  <a:pt x="4807749" y="4851268"/>
                  <a:pt x="4789327" y="4883508"/>
                  <a:pt x="4770904" y="4892719"/>
                </a:cubicBezTo>
                <a:cubicBezTo>
                  <a:pt x="4770904" y="4897325"/>
                  <a:pt x="4761692" y="4897325"/>
                  <a:pt x="4757086" y="4897325"/>
                </a:cubicBezTo>
                <a:cubicBezTo>
                  <a:pt x="4724846" y="4924959"/>
                  <a:pt x="4683395" y="4961805"/>
                  <a:pt x="4641944" y="4989439"/>
                </a:cubicBezTo>
                <a:cubicBezTo>
                  <a:pt x="4595886" y="5026284"/>
                  <a:pt x="4545223" y="5067736"/>
                  <a:pt x="4499166" y="5095370"/>
                </a:cubicBezTo>
                <a:cubicBezTo>
                  <a:pt x="4494560" y="5095369"/>
                  <a:pt x="4480743" y="5099975"/>
                  <a:pt x="4480743" y="5099975"/>
                </a:cubicBezTo>
                <a:cubicBezTo>
                  <a:pt x="4453109" y="5118398"/>
                  <a:pt x="4425474" y="5141427"/>
                  <a:pt x="4402446" y="5155244"/>
                </a:cubicBezTo>
                <a:cubicBezTo>
                  <a:pt x="4397840" y="5155244"/>
                  <a:pt x="4402446" y="5150638"/>
                  <a:pt x="4393234" y="5155244"/>
                </a:cubicBezTo>
                <a:cubicBezTo>
                  <a:pt x="4397840" y="5155244"/>
                  <a:pt x="4393234" y="5159848"/>
                  <a:pt x="4393235" y="5164455"/>
                </a:cubicBezTo>
                <a:cubicBezTo>
                  <a:pt x="4356388" y="5187484"/>
                  <a:pt x="4319543" y="5201301"/>
                  <a:pt x="4287304" y="5219723"/>
                </a:cubicBezTo>
                <a:cubicBezTo>
                  <a:pt x="4291908" y="5215118"/>
                  <a:pt x="4296514" y="5215117"/>
                  <a:pt x="4301120" y="5210512"/>
                </a:cubicBezTo>
                <a:cubicBezTo>
                  <a:pt x="4324148" y="5192089"/>
                  <a:pt x="4347177" y="5178272"/>
                  <a:pt x="4337965" y="5182878"/>
                </a:cubicBezTo>
                <a:cubicBezTo>
                  <a:pt x="4360994" y="5169061"/>
                  <a:pt x="4388628" y="5146032"/>
                  <a:pt x="4407051" y="5132215"/>
                </a:cubicBezTo>
                <a:cubicBezTo>
                  <a:pt x="4411657" y="5127610"/>
                  <a:pt x="4411657" y="5127610"/>
                  <a:pt x="4416263" y="5127609"/>
                </a:cubicBezTo>
                <a:cubicBezTo>
                  <a:pt x="4411657" y="5136821"/>
                  <a:pt x="4425474" y="5118398"/>
                  <a:pt x="4425474" y="5127610"/>
                </a:cubicBezTo>
                <a:cubicBezTo>
                  <a:pt x="4434686" y="5118398"/>
                  <a:pt x="4443897" y="5109186"/>
                  <a:pt x="4448503" y="5104581"/>
                </a:cubicBezTo>
                <a:cubicBezTo>
                  <a:pt x="4462320" y="5095370"/>
                  <a:pt x="4471531" y="5090763"/>
                  <a:pt x="4480744" y="5081553"/>
                </a:cubicBezTo>
                <a:cubicBezTo>
                  <a:pt x="4503773" y="5067736"/>
                  <a:pt x="4531406" y="5053918"/>
                  <a:pt x="4540617" y="5049313"/>
                </a:cubicBezTo>
                <a:cubicBezTo>
                  <a:pt x="4536012" y="5049313"/>
                  <a:pt x="4540617" y="5044707"/>
                  <a:pt x="4540617" y="5044707"/>
                </a:cubicBezTo>
                <a:cubicBezTo>
                  <a:pt x="4545223" y="5040101"/>
                  <a:pt x="4549829" y="5035495"/>
                  <a:pt x="4559040" y="5030890"/>
                </a:cubicBezTo>
                <a:cubicBezTo>
                  <a:pt x="4559040" y="5030890"/>
                  <a:pt x="4563646" y="5030890"/>
                  <a:pt x="4563647" y="5026284"/>
                </a:cubicBezTo>
                <a:cubicBezTo>
                  <a:pt x="4577463" y="5017072"/>
                  <a:pt x="4591280" y="5007862"/>
                  <a:pt x="4600492" y="4998650"/>
                </a:cubicBezTo>
                <a:cubicBezTo>
                  <a:pt x="4614309" y="4989439"/>
                  <a:pt x="4628126" y="4984833"/>
                  <a:pt x="4618915" y="4984832"/>
                </a:cubicBezTo>
                <a:cubicBezTo>
                  <a:pt x="4632732" y="4971016"/>
                  <a:pt x="4651155" y="4957199"/>
                  <a:pt x="4674183" y="4943382"/>
                </a:cubicBezTo>
                <a:cubicBezTo>
                  <a:pt x="4678789" y="4938776"/>
                  <a:pt x="4688002" y="4929565"/>
                  <a:pt x="4697212" y="4924959"/>
                </a:cubicBezTo>
                <a:cubicBezTo>
                  <a:pt x="4697212" y="4924959"/>
                  <a:pt x="4701818" y="4924959"/>
                  <a:pt x="4701818" y="4924959"/>
                </a:cubicBezTo>
                <a:cubicBezTo>
                  <a:pt x="4701818" y="4920352"/>
                  <a:pt x="4706424" y="4920353"/>
                  <a:pt x="4706424" y="4920353"/>
                </a:cubicBezTo>
                <a:cubicBezTo>
                  <a:pt x="4706424" y="4915748"/>
                  <a:pt x="4706424" y="4915748"/>
                  <a:pt x="4706424" y="4915748"/>
                </a:cubicBezTo>
                <a:cubicBezTo>
                  <a:pt x="4706424" y="4915748"/>
                  <a:pt x="4706424" y="4915748"/>
                  <a:pt x="4711029" y="4915748"/>
                </a:cubicBezTo>
                <a:cubicBezTo>
                  <a:pt x="4743269" y="4888114"/>
                  <a:pt x="4775509" y="4860479"/>
                  <a:pt x="4798538" y="4837451"/>
                </a:cubicBezTo>
                <a:cubicBezTo>
                  <a:pt x="4803144" y="4837451"/>
                  <a:pt x="4807749" y="4837451"/>
                  <a:pt x="4807749" y="4832845"/>
                </a:cubicBezTo>
                <a:cubicBezTo>
                  <a:pt x="4812355" y="4832845"/>
                  <a:pt x="4812355" y="4832845"/>
                  <a:pt x="4812355" y="4832845"/>
                </a:cubicBezTo>
                <a:cubicBezTo>
                  <a:pt x="4812355" y="4832845"/>
                  <a:pt x="4816961" y="4832845"/>
                  <a:pt x="4816962" y="4828240"/>
                </a:cubicBezTo>
                <a:cubicBezTo>
                  <a:pt x="4816961" y="4823634"/>
                  <a:pt x="4816961" y="4823634"/>
                  <a:pt x="4816961" y="4823634"/>
                </a:cubicBezTo>
                <a:cubicBezTo>
                  <a:pt x="4830779" y="4809817"/>
                  <a:pt x="4863019" y="4782183"/>
                  <a:pt x="4849202" y="4786788"/>
                </a:cubicBezTo>
                <a:cubicBezTo>
                  <a:pt x="4849202" y="4786788"/>
                  <a:pt x="4849202" y="4786788"/>
                  <a:pt x="4853807" y="4782183"/>
                </a:cubicBezTo>
                <a:cubicBezTo>
                  <a:pt x="4858412" y="4782182"/>
                  <a:pt x="4858413" y="4772971"/>
                  <a:pt x="4858413" y="4772971"/>
                </a:cubicBezTo>
                <a:lnTo>
                  <a:pt x="4849394" y="4772971"/>
                </a:lnTo>
                <a:lnTo>
                  <a:pt x="4858988" y="4763760"/>
                </a:lnTo>
                <a:lnTo>
                  <a:pt x="4863004" y="4749991"/>
                </a:lnTo>
                <a:lnTo>
                  <a:pt x="4863102" y="4749899"/>
                </a:lnTo>
                <a:lnTo>
                  <a:pt x="4879139" y="4741307"/>
                </a:lnTo>
                <a:cubicBezTo>
                  <a:pt x="4883744" y="4736125"/>
                  <a:pt x="4888350" y="4729216"/>
                  <a:pt x="4895259" y="4722309"/>
                </a:cubicBezTo>
                <a:cubicBezTo>
                  <a:pt x="4895259" y="4722309"/>
                  <a:pt x="4899864" y="4722309"/>
                  <a:pt x="4899864" y="4722309"/>
                </a:cubicBezTo>
                <a:cubicBezTo>
                  <a:pt x="4899865" y="4717703"/>
                  <a:pt x="4904470" y="4717703"/>
                  <a:pt x="4899865" y="4717703"/>
                </a:cubicBezTo>
                <a:cubicBezTo>
                  <a:pt x="4899865" y="4717703"/>
                  <a:pt x="4899865" y="4717703"/>
                  <a:pt x="4899864" y="4713097"/>
                </a:cubicBezTo>
                <a:cubicBezTo>
                  <a:pt x="4904470" y="4708492"/>
                  <a:pt x="4909075" y="4708492"/>
                  <a:pt x="4913681" y="4708491"/>
                </a:cubicBezTo>
                <a:cubicBezTo>
                  <a:pt x="4909075" y="4713097"/>
                  <a:pt x="4909075" y="4713097"/>
                  <a:pt x="4909075" y="4713097"/>
                </a:cubicBezTo>
                <a:cubicBezTo>
                  <a:pt x="4904470" y="4717703"/>
                  <a:pt x="4904470" y="4722309"/>
                  <a:pt x="4904470" y="4722309"/>
                </a:cubicBezTo>
                <a:cubicBezTo>
                  <a:pt x="4909076" y="4722309"/>
                  <a:pt x="4913681" y="4722308"/>
                  <a:pt x="4913682" y="4717703"/>
                </a:cubicBezTo>
                <a:cubicBezTo>
                  <a:pt x="4918287" y="4717703"/>
                  <a:pt x="4918287" y="4717703"/>
                  <a:pt x="4918287" y="4717703"/>
                </a:cubicBezTo>
                <a:cubicBezTo>
                  <a:pt x="4918287" y="4722309"/>
                  <a:pt x="4895258" y="4736126"/>
                  <a:pt x="4899864" y="4740731"/>
                </a:cubicBezTo>
                <a:cubicBezTo>
                  <a:pt x="4941315" y="4694674"/>
                  <a:pt x="4996584" y="4644012"/>
                  <a:pt x="5042641" y="4593349"/>
                </a:cubicBezTo>
                <a:cubicBezTo>
                  <a:pt x="5047247" y="4588743"/>
                  <a:pt x="5051853" y="4579532"/>
                  <a:pt x="5056459" y="4574925"/>
                </a:cubicBezTo>
                <a:cubicBezTo>
                  <a:pt x="5056459" y="4570321"/>
                  <a:pt x="5056459" y="4574925"/>
                  <a:pt x="5061064" y="4570321"/>
                </a:cubicBezTo>
                <a:cubicBezTo>
                  <a:pt x="5097910" y="4528869"/>
                  <a:pt x="5139362" y="4473601"/>
                  <a:pt x="5176207" y="4413727"/>
                </a:cubicBezTo>
                <a:cubicBezTo>
                  <a:pt x="5180813" y="4409120"/>
                  <a:pt x="5185419" y="4409121"/>
                  <a:pt x="5185419" y="4404516"/>
                </a:cubicBezTo>
                <a:cubicBezTo>
                  <a:pt x="5185419" y="4409121"/>
                  <a:pt x="5185420" y="4413726"/>
                  <a:pt x="5176207" y="4418332"/>
                </a:cubicBezTo>
                <a:cubicBezTo>
                  <a:pt x="5180813" y="4418333"/>
                  <a:pt x="5180813" y="4422937"/>
                  <a:pt x="5176207" y="4427544"/>
                </a:cubicBezTo>
                <a:cubicBezTo>
                  <a:pt x="5171602" y="4422938"/>
                  <a:pt x="5166996" y="4441361"/>
                  <a:pt x="5166996" y="4445967"/>
                </a:cubicBezTo>
                <a:cubicBezTo>
                  <a:pt x="5166996" y="4445967"/>
                  <a:pt x="5162390" y="4445966"/>
                  <a:pt x="5162390" y="4450573"/>
                </a:cubicBezTo>
                <a:cubicBezTo>
                  <a:pt x="5162390" y="4450573"/>
                  <a:pt x="5162390" y="4455178"/>
                  <a:pt x="5162390" y="4455178"/>
                </a:cubicBezTo>
                <a:cubicBezTo>
                  <a:pt x="5157784" y="4468994"/>
                  <a:pt x="5139362" y="4501235"/>
                  <a:pt x="5143967" y="4496629"/>
                </a:cubicBezTo>
                <a:cubicBezTo>
                  <a:pt x="5143967" y="4492024"/>
                  <a:pt x="5148574" y="4492024"/>
                  <a:pt x="5148573" y="4487417"/>
                </a:cubicBezTo>
                <a:cubicBezTo>
                  <a:pt x="5148574" y="4492024"/>
                  <a:pt x="5148573" y="4496630"/>
                  <a:pt x="5148573" y="4496630"/>
                </a:cubicBezTo>
                <a:cubicBezTo>
                  <a:pt x="5148573" y="4496630"/>
                  <a:pt x="5153179" y="4496630"/>
                  <a:pt x="5157784" y="4492024"/>
                </a:cubicBezTo>
                <a:cubicBezTo>
                  <a:pt x="5157784" y="4492024"/>
                  <a:pt x="5157784" y="4492024"/>
                  <a:pt x="5157785" y="4496630"/>
                </a:cubicBezTo>
                <a:cubicBezTo>
                  <a:pt x="5157785" y="4496630"/>
                  <a:pt x="5153179" y="4496630"/>
                  <a:pt x="5153179" y="4501235"/>
                </a:cubicBezTo>
                <a:cubicBezTo>
                  <a:pt x="5153179" y="4501235"/>
                  <a:pt x="5153179" y="4501235"/>
                  <a:pt x="5153180" y="4505840"/>
                </a:cubicBezTo>
                <a:cubicBezTo>
                  <a:pt x="5143967" y="4519658"/>
                  <a:pt x="5139362" y="4528869"/>
                  <a:pt x="5139362" y="4533474"/>
                </a:cubicBezTo>
                <a:cubicBezTo>
                  <a:pt x="5139362" y="4538081"/>
                  <a:pt x="5139362" y="4538081"/>
                  <a:pt x="5139362" y="4538081"/>
                </a:cubicBezTo>
                <a:cubicBezTo>
                  <a:pt x="5139362" y="4538081"/>
                  <a:pt x="5139362" y="4538081"/>
                  <a:pt x="5143968" y="4533475"/>
                </a:cubicBezTo>
                <a:cubicBezTo>
                  <a:pt x="5139362" y="4538081"/>
                  <a:pt x="5143967" y="4538081"/>
                  <a:pt x="5148573" y="4533475"/>
                </a:cubicBezTo>
                <a:cubicBezTo>
                  <a:pt x="5125544" y="4565715"/>
                  <a:pt x="5116333" y="4588744"/>
                  <a:pt x="5102516" y="4616378"/>
                </a:cubicBezTo>
                <a:cubicBezTo>
                  <a:pt x="5088699" y="4639406"/>
                  <a:pt x="5074881" y="4662435"/>
                  <a:pt x="5051853" y="4694674"/>
                </a:cubicBezTo>
                <a:cubicBezTo>
                  <a:pt x="5056459" y="4690068"/>
                  <a:pt x="5056459" y="4694674"/>
                  <a:pt x="5051853" y="4699279"/>
                </a:cubicBezTo>
                <a:cubicBezTo>
                  <a:pt x="5051853" y="4699279"/>
                  <a:pt x="5051853" y="4699279"/>
                  <a:pt x="5047247" y="4699280"/>
                </a:cubicBezTo>
                <a:cubicBezTo>
                  <a:pt x="5047247" y="4699280"/>
                  <a:pt x="5047247" y="4703886"/>
                  <a:pt x="5047247" y="4703886"/>
                </a:cubicBezTo>
                <a:cubicBezTo>
                  <a:pt x="5042641" y="4708492"/>
                  <a:pt x="5042641" y="4708492"/>
                  <a:pt x="5042641" y="4708492"/>
                </a:cubicBezTo>
                <a:cubicBezTo>
                  <a:pt x="5033430" y="4722308"/>
                  <a:pt x="5033430" y="4722308"/>
                  <a:pt x="5033430" y="4722308"/>
                </a:cubicBezTo>
                <a:cubicBezTo>
                  <a:pt x="5038036" y="4722309"/>
                  <a:pt x="5033430" y="4726914"/>
                  <a:pt x="5033431" y="4731520"/>
                </a:cubicBezTo>
                <a:cubicBezTo>
                  <a:pt x="5042641" y="4722309"/>
                  <a:pt x="5038036" y="4722309"/>
                  <a:pt x="5042641" y="4713097"/>
                </a:cubicBezTo>
                <a:cubicBezTo>
                  <a:pt x="5042641" y="4713097"/>
                  <a:pt x="5047248" y="4713097"/>
                  <a:pt x="5047248" y="4713097"/>
                </a:cubicBezTo>
                <a:cubicBezTo>
                  <a:pt x="5047248" y="4713097"/>
                  <a:pt x="5047248" y="4713097"/>
                  <a:pt x="5047247" y="4717703"/>
                </a:cubicBezTo>
                <a:cubicBezTo>
                  <a:pt x="5051853" y="4717703"/>
                  <a:pt x="5051853" y="4713096"/>
                  <a:pt x="5051853" y="4713096"/>
                </a:cubicBezTo>
                <a:cubicBezTo>
                  <a:pt x="5051853" y="4713096"/>
                  <a:pt x="5051853" y="4708492"/>
                  <a:pt x="5051853" y="4708492"/>
                </a:cubicBezTo>
                <a:cubicBezTo>
                  <a:pt x="5056459" y="4703885"/>
                  <a:pt x="5056459" y="4703885"/>
                  <a:pt x="5056459" y="4703885"/>
                </a:cubicBezTo>
                <a:cubicBezTo>
                  <a:pt x="5061064" y="4699280"/>
                  <a:pt x="5061064" y="4685463"/>
                  <a:pt x="5065670" y="4690069"/>
                </a:cubicBezTo>
                <a:cubicBezTo>
                  <a:pt x="5074881" y="4685463"/>
                  <a:pt x="5061064" y="4685463"/>
                  <a:pt x="5065670" y="4680857"/>
                </a:cubicBezTo>
                <a:cubicBezTo>
                  <a:pt x="5070276" y="4676252"/>
                  <a:pt x="5070276" y="4680857"/>
                  <a:pt x="5074881" y="4680857"/>
                </a:cubicBezTo>
                <a:cubicBezTo>
                  <a:pt x="5079487" y="4671646"/>
                  <a:pt x="5088699" y="4648618"/>
                  <a:pt x="5088699" y="4648618"/>
                </a:cubicBezTo>
                <a:cubicBezTo>
                  <a:pt x="5097911" y="4630194"/>
                  <a:pt x="5120939" y="4602561"/>
                  <a:pt x="5125545" y="4593349"/>
                </a:cubicBezTo>
                <a:cubicBezTo>
                  <a:pt x="5130150" y="4588744"/>
                  <a:pt x="5125545" y="4593349"/>
                  <a:pt x="5120939" y="4593349"/>
                </a:cubicBezTo>
                <a:cubicBezTo>
                  <a:pt x="5125545" y="4593349"/>
                  <a:pt x="5130150" y="4584138"/>
                  <a:pt x="5130150" y="4584138"/>
                </a:cubicBezTo>
                <a:cubicBezTo>
                  <a:pt x="5130150" y="4584138"/>
                  <a:pt x="5130150" y="4574926"/>
                  <a:pt x="5130150" y="4574926"/>
                </a:cubicBezTo>
                <a:cubicBezTo>
                  <a:pt x="5134756" y="4570321"/>
                  <a:pt x="5134757" y="4579532"/>
                  <a:pt x="5134756" y="4574926"/>
                </a:cubicBezTo>
                <a:cubicBezTo>
                  <a:pt x="5143967" y="4570321"/>
                  <a:pt x="5134756" y="4561109"/>
                  <a:pt x="5143967" y="4565715"/>
                </a:cubicBezTo>
                <a:cubicBezTo>
                  <a:pt x="5148573" y="4547292"/>
                  <a:pt x="5162391" y="4510447"/>
                  <a:pt x="5176207" y="4501235"/>
                </a:cubicBezTo>
                <a:cubicBezTo>
                  <a:pt x="5176207" y="4505841"/>
                  <a:pt x="5171602" y="4505840"/>
                  <a:pt x="5166996" y="4501234"/>
                </a:cubicBezTo>
                <a:cubicBezTo>
                  <a:pt x="5190024" y="4468995"/>
                  <a:pt x="5217660" y="4418333"/>
                  <a:pt x="5222265" y="4399910"/>
                </a:cubicBezTo>
                <a:cubicBezTo>
                  <a:pt x="5226871" y="4390699"/>
                  <a:pt x="5263716" y="4340036"/>
                  <a:pt x="5263716" y="4317007"/>
                </a:cubicBezTo>
                <a:cubicBezTo>
                  <a:pt x="5268322" y="4307795"/>
                  <a:pt x="5263716" y="4317007"/>
                  <a:pt x="5268323" y="4317008"/>
                </a:cubicBezTo>
                <a:cubicBezTo>
                  <a:pt x="5268323" y="4303190"/>
                  <a:pt x="5286745" y="4275556"/>
                  <a:pt x="5295956" y="4261739"/>
                </a:cubicBezTo>
                <a:cubicBezTo>
                  <a:pt x="5295956" y="4261739"/>
                  <a:pt x="5291351" y="4270951"/>
                  <a:pt x="5295956" y="4275555"/>
                </a:cubicBezTo>
                <a:cubicBezTo>
                  <a:pt x="5305168" y="4243316"/>
                  <a:pt x="5300562" y="4252528"/>
                  <a:pt x="5291350" y="4257134"/>
                </a:cubicBezTo>
                <a:cubicBezTo>
                  <a:pt x="5309773" y="4220288"/>
                  <a:pt x="5309773" y="4215682"/>
                  <a:pt x="5328196" y="4197259"/>
                </a:cubicBezTo>
                <a:cubicBezTo>
                  <a:pt x="5328196" y="4197259"/>
                  <a:pt x="5332802" y="4192654"/>
                  <a:pt x="5332802" y="4192654"/>
                </a:cubicBezTo>
                <a:cubicBezTo>
                  <a:pt x="5332802" y="4192654"/>
                  <a:pt x="5332802" y="4192654"/>
                  <a:pt x="5332802" y="4188048"/>
                </a:cubicBezTo>
                <a:cubicBezTo>
                  <a:pt x="5332802" y="4188048"/>
                  <a:pt x="5328197" y="4188048"/>
                  <a:pt x="5328197" y="4188048"/>
                </a:cubicBezTo>
                <a:cubicBezTo>
                  <a:pt x="5328197" y="4188048"/>
                  <a:pt x="5328196" y="4183441"/>
                  <a:pt x="5332802" y="4178837"/>
                </a:cubicBezTo>
                <a:cubicBezTo>
                  <a:pt x="5332802" y="4178837"/>
                  <a:pt x="5332802" y="4178837"/>
                  <a:pt x="5332803" y="4183442"/>
                </a:cubicBezTo>
                <a:cubicBezTo>
                  <a:pt x="5332803" y="4183442"/>
                  <a:pt x="5332803" y="4183442"/>
                  <a:pt x="5337408" y="4183442"/>
                </a:cubicBezTo>
                <a:cubicBezTo>
                  <a:pt x="5337408" y="4178837"/>
                  <a:pt x="5337408" y="4178837"/>
                  <a:pt x="5337408" y="4174231"/>
                </a:cubicBezTo>
                <a:cubicBezTo>
                  <a:pt x="5342014" y="4169624"/>
                  <a:pt x="5342014" y="4169624"/>
                  <a:pt x="5342014" y="4169624"/>
                </a:cubicBezTo>
                <a:cubicBezTo>
                  <a:pt x="5346619" y="4165020"/>
                  <a:pt x="5355831" y="4141991"/>
                  <a:pt x="5342014" y="4155808"/>
                </a:cubicBezTo>
                <a:cubicBezTo>
                  <a:pt x="5346619" y="4151203"/>
                  <a:pt x="5346619" y="4151203"/>
                  <a:pt x="5346620" y="4146597"/>
                </a:cubicBezTo>
                <a:cubicBezTo>
                  <a:pt x="5346620" y="4146597"/>
                  <a:pt x="5342013" y="4146597"/>
                  <a:pt x="5342014" y="4151203"/>
                </a:cubicBezTo>
                <a:cubicBezTo>
                  <a:pt x="5342014" y="4151203"/>
                  <a:pt x="5337408" y="4151203"/>
                  <a:pt x="5337408" y="4155807"/>
                </a:cubicBezTo>
                <a:cubicBezTo>
                  <a:pt x="5337408" y="4151203"/>
                  <a:pt x="5337408" y="4146597"/>
                  <a:pt x="5337408" y="4146597"/>
                </a:cubicBezTo>
                <a:cubicBezTo>
                  <a:pt x="5342013" y="4141991"/>
                  <a:pt x="5346619" y="4132780"/>
                  <a:pt x="5351225" y="4118963"/>
                </a:cubicBezTo>
                <a:cubicBezTo>
                  <a:pt x="5360436" y="4100540"/>
                  <a:pt x="5369649" y="4082117"/>
                  <a:pt x="5374253" y="4068300"/>
                </a:cubicBezTo>
                <a:cubicBezTo>
                  <a:pt x="5374253" y="4063693"/>
                  <a:pt x="5378859" y="4063694"/>
                  <a:pt x="5378859" y="4063694"/>
                </a:cubicBezTo>
                <a:cubicBezTo>
                  <a:pt x="5378859" y="4063694"/>
                  <a:pt x="5378859" y="4059089"/>
                  <a:pt x="5378859" y="4059089"/>
                </a:cubicBezTo>
                <a:cubicBezTo>
                  <a:pt x="5378859" y="4049877"/>
                  <a:pt x="5383465" y="4040666"/>
                  <a:pt x="5388071" y="4036060"/>
                </a:cubicBezTo>
                <a:cubicBezTo>
                  <a:pt x="5388071" y="4031455"/>
                  <a:pt x="5392676" y="4022243"/>
                  <a:pt x="5392676" y="4017638"/>
                </a:cubicBezTo>
                <a:cubicBezTo>
                  <a:pt x="5397282" y="4008426"/>
                  <a:pt x="5406494" y="3994609"/>
                  <a:pt x="5411099" y="3985398"/>
                </a:cubicBezTo>
                <a:cubicBezTo>
                  <a:pt x="5415706" y="3985398"/>
                  <a:pt x="5415706" y="3985398"/>
                  <a:pt x="5415706" y="3985398"/>
                </a:cubicBezTo>
                <a:cubicBezTo>
                  <a:pt x="5415705" y="3980791"/>
                  <a:pt x="5415705" y="3980791"/>
                  <a:pt x="5415705" y="3976186"/>
                </a:cubicBezTo>
                <a:cubicBezTo>
                  <a:pt x="5420311" y="3971580"/>
                  <a:pt x="5415705" y="3971581"/>
                  <a:pt x="5415705" y="3971581"/>
                </a:cubicBezTo>
                <a:cubicBezTo>
                  <a:pt x="5411100" y="3976186"/>
                  <a:pt x="5411100" y="3976186"/>
                  <a:pt x="5411100" y="3976186"/>
                </a:cubicBezTo>
                <a:cubicBezTo>
                  <a:pt x="5415705" y="3966974"/>
                  <a:pt x="5429523" y="3953157"/>
                  <a:pt x="5424916" y="3943946"/>
                </a:cubicBezTo>
                <a:cubicBezTo>
                  <a:pt x="5429522" y="3943946"/>
                  <a:pt x="5429522" y="3943946"/>
                  <a:pt x="5429522" y="3939340"/>
                </a:cubicBezTo>
                <a:cubicBezTo>
                  <a:pt x="5434128" y="3934735"/>
                  <a:pt x="5429523" y="3934735"/>
                  <a:pt x="5429523" y="3934735"/>
                </a:cubicBezTo>
                <a:cubicBezTo>
                  <a:pt x="5438735" y="3920918"/>
                  <a:pt x="5429522" y="3907101"/>
                  <a:pt x="5438734" y="3902495"/>
                </a:cubicBezTo>
                <a:cubicBezTo>
                  <a:pt x="5438734" y="3907101"/>
                  <a:pt x="5438734" y="3907101"/>
                  <a:pt x="5438734" y="3907101"/>
                </a:cubicBezTo>
                <a:cubicBezTo>
                  <a:pt x="5434128" y="3916312"/>
                  <a:pt x="5434128" y="3920918"/>
                  <a:pt x="5438735" y="3920918"/>
                </a:cubicBezTo>
                <a:cubicBezTo>
                  <a:pt x="5438735" y="3920918"/>
                  <a:pt x="5443340" y="3916312"/>
                  <a:pt x="5443339" y="3911706"/>
                </a:cubicBezTo>
                <a:cubicBezTo>
                  <a:pt x="5447945" y="3907101"/>
                  <a:pt x="5447945" y="3907101"/>
                  <a:pt x="5447945" y="3907101"/>
                </a:cubicBezTo>
                <a:cubicBezTo>
                  <a:pt x="5457156" y="3907100"/>
                  <a:pt x="5452551" y="3920918"/>
                  <a:pt x="5443339" y="3925524"/>
                </a:cubicBezTo>
                <a:cubicBezTo>
                  <a:pt x="5452551" y="3920918"/>
                  <a:pt x="5447945" y="3943946"/>
                  <a:pt x="5452551" y="3930129"/>
                </a:cubicBezTo>
                <a:cubicBezTo>
                  <a:pt x="5443339" y="3920918"/>
                  <a:pt x="5470974" y="3916312"/>
                  <a:pt x="5466368" y="3897889"/>
                </a:cubicBezTo>
                <a:cubicBezTo>
                  <a:pt x="5470974" y="3893283"/>
                  <a:pt x="5470974" y="3893283"/>
                  <a:pt x="5470974" y="3893283"/>
                </a:cubicBezTo>
                <a:cubicBezTo>
                  <a:pt x="5470974" y="3893283"/>
                  <a:pt x="5470974" y="3888678"/>
                  <a:pt x="5470974" y="3888678"/>
                </a:cubicBezTo>
                <a:cubicBezTo>
                  <a:pt x="5475579" y="3884071"/>
                  <a:pt x="5470974" y="3884072"/>
                  <a:pt x="5470974" y="3884072"/>
                </a:cubicBezTo>
                <a:cubicBezTo>
                  <a:pt x="5470974" y="3888678"/>
                  <a:pt x="5466368" y="3888677"/>
                  <a:pt x="5466368" y="3888677"/>
                </a:cubicBezTo>
                <a:cubicBezTo>
                  <a:pt x="5466368" y="3884072"/>
                  <a:pt x="5470974" y="3874861"/>
                  <a:pt x="5466368" y="3874861"/>
                </a:cubicBezTo>
                <a:cubicBezTo>
                  <a:pt x="5461762" y="3879467"/>
                  <a:pt x="5466368" y="3870255"/>
                  <a:pt x="5461762" y="3870254"/>
                </a:cubicBezTo>
                <a:cubicBezTo>
                  <a:pt x="5457157" y="3879467"/>
                  <a:pt x="5457156" y="3884072"/>
                  <a:pt x="5452551" y="3893283"/>
                </a:cubicBezTo>
                <a:cubicBezTo>
                  <a:pt x="5452551" y="3888678"/>
                  <a:pt x="5452551" y="3888678"/>
                  <a:pt x="5452551" y="3888678"/>
                </a:cubicBezTo>
                <a:cubicBezTo>
                  <a:pt x="5452551" y="3884072"/>
                  <a:pt x="5452551" y="3879466"/>
                  <a:pt x="5447945" y="3879467"/>
                </a:cubicBezTo>
                <a:lnTo>
                  <a:pt x="5443975" y="3887407"/>
                </a:lnTo>
                <a:lnTo>
                  <a:pt x="5444491" y="3878891"/>
                </a:lnTo>
                <a:cubicBezTo>
                  <a:pt x="5446794" y="3872558"/>
                  <a:pt x="5450248" y="3865649"/>
                  <a:pt x="5452551" y="3856438"/>
                </a:cubicBezTo>
                <a:cubicBezTo>
                  <a:pt x="5434128" y="3884072"/>
                  <a:pt x="5447945" y="3851833"/>
                  <a:pt x="5438734" y="3842620"/>
                </a:cubicBezTo>
                <a:cubicBezTo>
                  <a:pt x="5443339" y="3838015"/>
                  <a:pt x="5443340" y="3847226"/>
                  <a:pt x="5443340" y="3847226"/>
                </a:cubicBezTo>
                <a:cubicBezTo>
                  <a:pt x="5447945" y="3847227"/>
                  <a:pt x="5447945" y="3847227"/>
                  <a:pt x="5447945" y="3847227"/>
                </a:cubicBezTo>
                <a:cubicBezTo>
                  <a:pt x="5447945" y="3851833"/>
                  <a:pt x="5447945" y="3851833"/>
                  <a:pt x="5452551" y="3847227"/>
                </a:cubicBezTo>
                <a:cubicBezTo>
                  <a:pt x="5452551" y="3847227"/>
                  <a:pt x="5452551" y="3842620"/>
                  <a:pt x="5452552" y="3838015"/>
                </a:cubicBezTo>
                <a:cubicBezTo>
                  <a:pt x="5452552" y="3833410"/>
                  <a:pt x="5452552" y="3833410"/>
                  <a:pt x="5452552" y="3833410"/>
                </a:cubicBezTo>
                <a:cubicBezTo>
                  <a:pt x="5457157" y="3828803"/>
                  <a:pt x="5461762" y="3833409"/>
                  <a:pt x="5461762" y="3824198"/>
                </a:cubicBezTo>
                <a:cubicBezTo>
                  <a:pt x="5461762" y="3828804"/>
                  <a:pt x="5461762" y="3828804"/>
                  <a:pt x="5461762" y="3833409"/>
                </a:cubicBezTo>
                <a:cubicBezTo>
                  <a:pt x="5461762" y="3838015"/>
                  <a:pt x="5466369" y="3838014"/>
                  <a:pt x="5466369" y="3833410"/>
                </a:cubicBezTo>
                <a:cubicBezTo>
                  <a:pt x="5470974" y="3833410"/>
                  <a:pt x="5470975" y="3828803"/>
                  <a:pt x="5470974" y="3824198"/>
                </a:cubicBezTo>
                <a:cubicBezTo>
                  <a:pt x="5470974" y="3819593"/>
                  <a:pt x="5470974" y="3819593"/>
                  <a:pt x="5470974" y="3814986"/>
                </a:cubicBezTo>
                <a:cubicBezTo>
                  <a:pt x="5470974" y="3805776"/>
                  <a:pt x="5466368" y="3796563"/>
                  <a:pt x="5461763" y="3805776"/>
                </a:cubicBezTo>
                <a:cubicBezTo>
                  <a:pt x="5461762" y="3801170"/>
                  <a:pt x="5461762" y="3801170"/>
                  <a:pt x="5457156" y="3801170"/>
                </a:cubicBezTo>
                <a:cubicBezTo>
                  <a:pt x="5457156" y="3801170"/>
                  <a:pt x="5457156" y="3801170"/>
                  <a:pt x="5452551" y="3805776"/>
                </a:cubicBezTo>
                <a:cubicBezTo>
                  <a:pt x="5452552" y="3801169"/>
                  <a:pt x="5457157" y="3791958"/>
                  <a:pt x="5457156" y="3782747"/>
                </a:cubicBezTo>
                <a:cubicBezTo>
                  <a:pt x="5457157" y="3791958"/>
                  <a:pt x="5452552" y="3801169"/>
                  <a:pt x="5457156" y="3796564"/>
                </a:cubicBezTo>
                <a:cubicBezTo>
                  <a:pt x="5466368" y="3791959"/>
                  <a:pt x="5457156" y="3782747"/>
                  <a:pt x="5466368" y="3778141"/>
                </a:cubicBezTo>
                <a:cubicBezTo>
                  <a:pt x="5470975" y="3778140"/>
                  <a:pt x="5470975" y="3778140"/>
                  <a:pt x="5470975" y="3778140"/>
                </a:cubicBezTo>
                <a:cubicBezTo>
                  <a:pt x="5470975" y="3778140"/>
                  <a:pt x="5470975" y="3778140"/>
                  <a:pt x="5470974" y="3773536"/>
                </a:cubicBezTo>
                <a:cubicBezTo>
                  <a:pt x="5470974" y="3773536"/>
                  <a:pt x="5470974" y="3773536"/>
                  <a:pt x="5470974" y="3768930"/>
                </a:cubicBezTo>
                <a:cubicBezTo>
                  <a:pt x="5466368" y="3768930"/>
                  <a:pt x="5466368" y="3768930"/>
                  <a:pt x="5466368" y="3768930"/>
                </a:cubicBezTo>
                <a:cubicBezTo>
                  <a:pt x="5470974" y="3764323"/>
                  <a:pt x="5470974" y="3764323"/>
                  <a:pt x="5475579" y="3759719"/>
                </a:cubicBezTo>
                <a:cubicBezTo>
                  <a:pt x="5470974" y="3750506"/>
                  <a:pt x="5475579" y="3741295"/>
                  <a:pt x="5475579" y="3732085"/>
                </a:cubicBezTo>
                <a:cubicBezTo>
                  <a:pt x="5475580" y="3736690"/>
                  <a:pt x="5475579" y="3741295"/>
                  <a:pt x="5475579" y="3741295"/>
                </a:cubicBezTo>
                <a:cubicBezTo>
                  <a:pt x="5480185" y="3722873"/>
                  <a:pt x="5475579" y="3727478"/>
                  <a:pt x="5484791" y="3713662"/>
                </a:cubicBezTo>
                <a:cubicBezTo>
                  <a:pt x="5484791" y="3718267"/>
                  <a:pt x="5489397" y="3718267"/>
                  <a:pt x="5489397" y="3718267"/>
                </a:cubicBezTo>
                <a:cubicBezTo>
                  <a:pt x="5489397" y="3718267"/>
                  <a:pt x="5489397" y="3713661"/>
                  <a:pt x="5489397" y="3713661"/>
                </a:cubicBezTo>
                <a:cubicBezTo>
                  <a:pt x="5494002" y="3713662"/>
                  <a:pt x="5494002" y="3713662"/>
                  <a:pt x="5494002" y="3713662"/>
                </a:cubicBezTo>
                <a:cubicBezTo>
                  <a:pt x="5484791" y="3741296"/>
                  <a:pt x="5494002" y="3718267"/>
                  <a:pt x="5498608" y="3718266"/>
                </a:cubicBezTo>
                <a:cubicBezTo>
                  <a:pt x="5494002" y="3732085"/>
                  <a:pt x="5489397" y="3745902"/>
                  <a:pt x="5489397" y="3759719"/>
                </a:cubicBezTo>
                <a:cubicBezTo>
                  <a:pt x="5484791" y="3759719"/>
                  <a:pt x="5484791" y="3759719"/>
                  <a:pt x="5484791" y="3759719"/>
                </a:cubicBezTo>
                <a:cubicBezTo>
                  <a:pt x="5480185" y="3768929"/>
                  <a:pt x="5480185" y="3773536"/>
                  <a:pt x="5480185" y="3778141"/>
                </a:cubicBezTo>
                <a:cubicBezTo>
                  <a:pt x="5484791" y="3768930"/>
                  <a:pt x="5484791" y="3764324"/>
                  <a:pt x="5489397" y="3764323"/>
                </a:cubicBezTo>
                <a:cubicBezTo>
                  <a:pt x="5484791" y="3778141"/>
                  <a:pt x="5489397" y="3778140"/>
                  <a:pt x="5484791" y="3787352"/>
                </a:cubicBezTo>
                <a:cubicBezTo>
                  <a:pt x="5484791" y="3787352"/>
                  <a:pt x="5484791" y="3791959"/>
                  <a:pt x="5480185" y="3791959"/>
                </a:cubicBezTo>
                <a:cubicBezTo>
                  <a:pt x="5480185" y="3796563"/>
                  <a:pt x="5480185" y="3796563"/>
                  <a:pt x="5480185" y="3796563"/>
                </a:cubicBezTo>
                <a:cubicBezTo>
                  <a:pt x="5480185" y="3801170"/>
                  <a:pt x="5480185" y="3805776"/>
                  <a:pt x="5484791" y="3801169"/>
                </a:cubicBezTo>
                <a:cubicBezTo>
                  <a:pt x="5489397" y="3796564"/>
                  <a:pt x="5489397" y="3796564"/>
                  <a:pt x="5489397" y="3796564"/>
                </a:cubicBezTo>
                <a:cubicBezTo>
                  <a:pt x="5494001" y="3796564"/>
                  <a:pt x="5494002" y="3791958"/>
                  <a:pt x="5494002" y="3787353"/>
                </a:cubicBezTo>
                <a:cubicBezTo>
                  <a:pt x="5494002" y="3782747"/>
                  <a:pt x="5494002" y="3782747"/>
                  <a:pt x="5494002" y="3782747"/>
                </a:cubicBezTo>
                <a:cubicBezTo>
                  <a:pt x="5489397" y="3782747"/>
                  <a:pt x="5489397" y="3782747"/>
                  <a:pt x="5489397" y="3782747"/>
                </a:cubicBezTo>
                <a:cubicBezTo>
                  <a:pt x="5489397" y="3768930"/>
                  <a:pt x="5503214" y="3736689"/>
                  <a:pt x="5503214" y="3718267"/>
                </a:cubicBezTo>
                <a:cubicBezTo>
                  <a:pt x="5507819" y="3713661"/>
                  <a:pt x="5507819" y="3713661"/>
                  <a:pt x="5507819" y="3713661"/>
                </a:cubicBezTo>
                <a:cubicBezTo>
                  <a:pt x="5507819" y="3713661"/>
                  <a:pt x="5507819" y="3713661"/>
                  <a:pt x="5507818" y="3709056"/>
                </a:cubicBezTo>
                <a:cubicBezTo>
                  <a:pt x="5507818" y="3709056"/>
                  <a:pt x="5507819" y="3704450"/>
                  <a:pt x="5507819" y="3704450"/>
                </a:cubicBezTo>
                <a:cubicBezTo>
                  <a:pt x="5507819" y="3695239"/>
                  <a:pt x="5512425" y="3681422"/>
                  <a:pt x="5517031" y="3676816"/>
                </a:cubicBezTo>
                <a:cubicBezTo>
                  <a:pt x="5512425" y="3676815"/>
                  <a:pt x="5512425" y="3676815"/>
                  <a:pt x="5512425" y="3676815"/>
                </a:cubicBezTo>
                <a:cubicBezTo>
                  <a:pt x="5517031" y="3672211"/>
                  <a:pt x="5517031" y="3672211"/>
                  <a:pt x="5517031" y="3672211"/>
                </a:cubicBezTo>
                <a:cubicBezTo>
                  <a:pt x="5517031" y="3672211"/>
                  <a:pt x="5521637" y="3667605"/>
                  <a:pt x="5521637" y="3662998"/>
                </a:cubicBezTo>
                <a:cubicBezTo>
                  <a:pt x="5521637" y="3662998"/>
                  <a:pt x="5521637" y="3658393"/>
                  <a:pt x="5517031" y="3658392"/>
                </a:cubicBezTo>
                <a:cubicBezTo>
                  <a:pt x="5521637" y="3612337"/>
                  <a:pt x="5535454" y="3589308"/>
                  <a:pt x="5530848" y="3557068"/>
                </a:cubicBezTo>
                <a:cubicBezTo>
                  <a:pt x="5535454" y="3557068"/>
                  <a:pt x="5535454" y="3552463"/>
                  <a:pt x="5535454" y="3547857"/>
                </a:cubicBezTo>
                <a:cubicBezTo>
                  <a:pt x="5535454" y="3547857"/>
                  <a:pt x="5535454" y="3543250"/>
                  <a:pt x="5535454" y="3543250"/>
                </a:cubicBezTo>
                <a:cubicBezTo>
                  <a:pt x="5530848" y="3543251"/>
                  <a:pt x="5530848" y="3543251"/>
                  <a:pt x="5530848" y="3543251"/>
                </a:cubicBezTo>
                <a:cubicBezTo>
                  <a:pt x="5540059" y="3538645"/>
                  <a:pt x="5540059" y="3524828"/>
                  <a:pt x="5540059" y="3515617"/>
                </a:cubicBezTo>
                <a:cubicBezTo>
                  <a:pt x="5540059" y="3515617"/>
                  <a:pt x="5540059" y="3511011"/>
                  <a:pt x="5540059" y="3511011"/>
                </a:cubicBezTo>
                <a:cubicBezTo>
                  <a:pt x="5544665" y="3506406"/>
                  <a:pt x="5544665" y="3506406"/>
                  <a:pt x="5540059" y="3501800"/>
                </a:cubicBezTo>
                <a:cubicBezTo>
                  <a:pt x="5540059" y="3497194"/>
                  <a:pt x="5540059" y="3497194"/>
                  <a:pt x="5540059" y="3497194"/>
                </a:cubicBezTo>
                <a:cubicBezTo>
                  <a:pt x="5540059" y="3497194"/>
                  <a:pt x="5544665" y="3497193"/>
                  <a:pt x="5544665" y="3492589"/>
                </a:cubicBezTo>
                <a:cubicBezTo>
                  <a:pt x="5544665" y="3492589"/>
                  <a:pt x="5544665" y="3492589"/>
                  <a:pt x="5544664" y="3487983"/>
                </a:cubicBezTo>
                <a:cubicBezTo>
                  <a:pt x="5540059" y="3478770"/>
                  <a:pt x="5553877" y="3460349"/>
                  <a:pt x="5544665" y="3460349"/>
                </a:cubicBezTo>
                <a:cubicBezTo>
                  <a:pt x="5544665" y="3460349"/>
                  <a:pt x="5544665" y="3460349"/>
                  <a:pt x="5544665" y="3455742"/>
                </a:cubicBezTo>
                <a:cubicBezTo>
                  <a:pt x="5544665" y="3451137"/>
                  <a:pt x="5544665" y="3446532"/>
                  <a:pt x="5544665" y="3446532"/>
                </a:cubicBezTo>
                <a:cubicBezTo>
                  <a:pt x="5544665" y="3446532"/>
                  <a:pt x="5544665" y="3441926"/>
                  <a:pt x="5544665" y="3441926"/>
                </a:cubicBezTo>
                <a:cubicBezTo>
                  <a:pt x="5553877" y="3437319"/>
                  <a:pt x="5544665" y="3418896"/>
                  <a:pt x="5544665" y="3409686"/>
                </a:cubicBezTo>
                <a:cubicBezTo>
                  <a:pt x="5544665" y="3395869"/>
                  <a:pt x="5553877" y="3405080"/>
                  <a:pt x="5553876" y="3391263"/>
                </a:cubicBezTo>
                <a:cubicBezTo>
                  <a:pt x="5553876" y="3391263"/>
                  <a:pt x="5553877" y="3386657"/>
                  <a:pt x="5558482" y="3386658"/>
                </a:cubicBezTo>
                <a:cubicBezTo>
                  <a:pt x="5558482" y="3386658"/>
                  <a:pt x="5558482" y="3382052"/>
                  <a:pt x="5558482" y="3382052"/>
                </a:cubicBezTo>
                <a:cubicBezTo>
                  <a:pt x="5558482" y="3377445"/>
                  <a:pt x="5558482" y="3377445"/>
                  <a:pt x="5553877" y="3382052"/>
                </a:cubicBezTo>
                <a:cubicBezTo>
                  <a:pt x="5553877" y="3382052"/>
                  <a:pt x="5553877" y="3382052"/>
                  <a:pt x="5553877" y="3386657"/>
                </a:cubicBezTo>
                <a:cubicBezTo>
                  <a:pt x="5549271" y="3377446"/>
                  <a:pt x="5553877" y="3368235"/>
                  <a:pt x="5549271" y="3368235"/>
                </a:cubicBezTo>
                <a:cubicBezTo>
                  <a:pt x="5553876" y="3354418"/>
                  <a:pt x="5553877" y="3368235"/>
                  <a:pt x="5558482" y="3368235"/>
                </a:cubicBezTo>
                <a:lnTo>
                  <a:pt x="5562808" y="3372560"/>
                </a:lnTo>
                <a:lnTo>
                  <a:pt x="5561145" y="3398244"/>
                </a:lnTo>
                <a:cubicBezTo>
                  <a:pt x="5560497" y="3424367"/>
                  <a:pt x="5563088" y="3440774"/>
                  <a:pt x="5563087" y="3464954"/>
                </a:cubicBezTo>
                <a:cubicBezTo>
                  <a:pt x="5563087" y="3464954"/>
                  <a:pt x="5558482" y="3464953"/>
                  <a:pt x="5558481" y="3469560"/>
                </a:cubicBezTo>
                <a:cubicBezTo>
                  <a:pt x="5558481" y="3469560"/>
                  <a:pt x="5558482" y="3474166"/>
                  <a:pt x="5558482" y="3474166"/>
                </a:cubicBezTo>
                <a:cubicBezTo>
                  <a:pt x="5558482" y="3487983"/>
                  <a:pt x="5558482" y="3492588"/>
                  <a:pt x="5563088" y="3497193"/>
                </a:cubicBezTo>
                <a:cubicBezTo>
                  <a:pt x="5563088" y="3478771"/>
                  <a:pt x="5563088" y="3478771"/>
                  <a:pt x="5563088" y="3478771"/>
                </a:cubicBezTo>
                <a:cubicBezTo>
                  <a:pt x="5563088" y="3478771"/>
                  <a:pt x="5563088" y="3483376"/>
                  <a:pt x="5567694" y="3483377"/>
                </a:cubicBezTo>
                <a:cubicBezTo>
                  <a:pt x="5567694" y="3483377"/>
                  <a:pt x="5567694" y="3478771"/>
                  <a:pt x="5567694" y="3478771"/>
                </a:cubicBezTo>
                <a:cubicBezTo>
                  <a:pt x="5567694" y="3474165"/>
                  <a:pt x="5567694" y="3474165"/>
                  <a:pt x="5567694" y="3474165"/>
                </a:cubicBezTo>
                <a:cubicBezTo>
                  <a:pt x="5567694" y="3469560"/>
                  <a:pt x="5567694" y="3469560"/>
                  <a:pt x="5567694" y="3469560"/>
                </a:cubicBezTo>
                <a:cubicBezTo>
                  <a:pt x="5576904" y="3460349"/>
                  <a:pt x="5586117" y="3455743"/>
                  <a:pt x="5590722" y="3423503"/>
                </a:cubicBezTo>
                <a:cubicBezTo>
                  <a:pt x="5609145" y="3400474"/>
                  <a:pt x="5622963" y="3354418"/>
                  <a:pt x="5632173" y="3322178"/>
                </a:cubicBezTo>
                <a:cubicBezTo>
                  <a:pt x="5632173" y="3317572"/>
                  <a:pt x="5636779" y="3317572"/>
                  <a:pt x="5636779" y="3317572"/>
                </a:cubicBezTo>
                <a:cubicBezTo>
                  <a:pt x="5636779" y="3317572"/>
                  <a:pt x="5641385" y="3317572"/>
                  <a:pt x="5641385" y="3312967"/>
                </a:cubicBezTo>
                <a:cubicBezTo>
                  <a:pt x="5641385" y="3312967"/>
                  <a:pt x="5641385" y="3317572"/>
                  <a:pt x="5645991" y="3317572"/>
                </a:cubicBezTo>
                <a:cubicBezTo>
                  <a:pt x="5645991" y="3308361"/>
                  <a:pt x="5645991" y="3303754"/>
                  <a:pt x="5645991" y="3303754"/>
                </a:cubicBezTo>
                <a:cubicBezTo>
                  <a:pt x="5655203" y="3276121"/>
                  <a:pt x="5659808" y="3239275"/>
                  <a:pt x="5664414" y="3216247"/>
                </a:cubicBezTo>
                <a:cubicBezTo>
                  <a:pt x="5669019" y="3211641"/>
                  <a:pt x="5669019" y="3220853"/>
                  <a:pt x="5669019" y="3225458"/>
                </a:cubicBezTo>
                <a:cubicBezTo>
                  <a:pt x="5673625" y="3211641"/>
                  <a:pt x="5682837" y="3156373"/>
                  <a:pt x="5696654" y="3170190"/>
                </a:cubicBezTo>
                <a:cubicBezTo>
                  <a:pt x="5696654" y="3179401"/>
                  <a:pt x="5696654" y="3179401"/>
                  <a:pt x="5696654" y="3179401"/>
                </a:cubicBezTo>
                <a:cubicBezTo>
                  <a:pt x="5696654" y="3184006"/>
                  <a:pt x="5696654" y="3184006"/>
                  <a:pt x="5696654" y="3184006"/>
                </a:cubicBezTo>
                <a:cubicBezTo>
                  <a:pt x="5696654" y="3184006"/>
                  <a:pt x="5701259" y="3184007"/>
                  <a:pt x="5701258" y="3179401"/>
                </a:cubicBezTo>
                <a:cubicBezTo>
                  <a:pt x="5701259" y="3170190"/>
                  <a:pt x="5701259" y="3170190"/>
                  <a:pt x="5701259" y="3170190"/>
                </a:cubicBezTo>
                <a:cubicBezTo>
                  <a:pt x="5705864" y="3188612"/>
                  <a:pt x="5701259" y="3216247"/>
                  <a:pt x="5701259" y="3243881"/>
                </a:cubicBezTo>
                <a:cubicBezTo>
                  <a:pt x="5724288" y="3266910"/>
                  <a:pt x="5742711" y="3188613"/>
                  <a:pt x="5747317" y="3124133"/>
                </a:cubicBezTo>
                <a:cubicBezTo>
                  <a:pt x="5751923" y="3119527"/>
                  <a:pt x="5756529" y="3124133"/>
                  <a:pt x="5765738" y="3110316"/>
                </a:cubicBezTo>
                <a:cubicBezTo>
                  <a:pt x="5761134" y="3124133"/>
                  <a:pt x="5765739" y="3124133"/>
                  <a:pt x="5770345" y="3124132"/>
                </a:cubicBezTo>
                <a:cubicBezTo>
                  <a:pt x="5770345" y="3160979"/>
                  <a:pt x="5765739" y="3197823"/>
                  <a:pt x="5765739" y="3234670"/>
                </a:cubicBezTo>
                <a:cubicBezTo>
                  <a:pt x="5765739" y="3257698"/>
                  <a:pt x="5774951" y="3234670"/>
                  <a:pt x="5784163" y="3253092"/>
                </a:cubicBezTo>
                <a:cubicBezTo>
                  <a:pt x="5779557" y="3276120"/>
                  <a:pt x="5784163" y="3285332"/>
                  <a:pt x="5779557" y="3312966"/>
                </a:cubicBezTo>
                <a:cubicBezTo>
                  <a:pt x="5784163" y="3312967"/>
                  <a:pt x="5788768" y="3303755"/>
                  <a:pt x="5788769" y="3285331"/>
                </a:cubicBezTo>
                <a:cubicBezTo>
                  <a:pt x="5788769" y="3294544"/>
                  <a:pt x="5793374" y="3303755"/>
                  <a:pt x="5788769" y="3322177"/>
                </a:cubicBezTo>
                <a:cubicBezTo>
                  <a:pt x="5793374" y="3312966"/>
                  <a:pt x="5797980" y="3317571"/>
                  <a:pt x="5802585" y="3303754"/>
                </a:cubicBezTo>
                <a:cubicBezTo>
                  <a:pt x="5793373" y="3382052"/>
                  <a:pt x="5784163" y="3460348"/>
                  <a:pt x="5770345" y="3538644"/>
                </a:cubicBezTo>
                <a:cubicBezTo>
                  <a:pt x="5770345" y="3547857"/>
                  <a:pt x="5770345" y="3557068"/>
                  <a:pt x="5765739" y="3561673"/>
                </a:cubicBezTo>
                <a:cubicBezTo>
                  <a:pt x="5599934" y="4492024"/>
                  <a:pt x="4959738" y="5251963"/>
                  <a:pt x="4103074" y="5597389"/>
                </a:cubicBezTo>
                <a:cubicBezTo>
                  <a:pt x="4103074" y="5597389"/>
                  <a:pt x="4103074" y="5597389"/>
                  <a:pt x="4098468" y="5597390"/>
                </a:cubicBezTo>
                <a:cubicBezTo>
                  <a:pt x="4098468" y="5597390"/>
                  <a:pt x="4093862" y="5597390"/>
                  <a:pt x="4093862" y="5597390"/>
                </a:cubicBezTo>
                <a:cubicBezTo>
                  <a:pt x="4103074" y="5592785"/>
                  <a:pt x="4098468" y="5588179"/>
                  <a:pt x="4089256" y="5592785"/>
                </a:cubicBezTo>
                <a:cubicBezTo>
                  <a:pt x="4098468" y="5588179"/>
                  <a:pt x="4098468" y="5588179"/>
                  <a:pt x="4098468" y="5588179"/>
                </a:cubicBezTo>
                <a:cubicBezTo>
                  <a:pt x="4103075" y="5583573"/>
                  <a:pt x="4103075" y="5583573"/>
                  <a:pt x="4098468" y="5578967"/>
                </a:cubicBezTo>
                <a:cubicBezTo>
                  <a:pt x="4098468" y="5578967"/>
                  <a:pt x="4093862" y="5578967"/>
                  <a:pt x="4089257" y="5583573"/>
                </a:cubicBezTo>
                <a:cubicBezTo>
                  <a:pt x="4084652" y="5588179"/>
                  <a:pt x="4084652" y="5588179"/>
                  <a:pt x="4084652" y="5588179"/>
                </a:cubicBezTo>
                <a:cubicBezTo>
                  <a:pt x="4080045" y="5588179"/>
                  <a:pt x="4080045" y="5588179"/>
                  <a:pt x="4080045" y="5588179"/>
                </a:cubicBezTo>
                <a:cubicBezTo>
                  <a:pt x="4080046" y="5578967"/>
                  <a:pt x="4075439" y="5578967"/>
                  <a:pt x="4066228" y="5583573"/>
                </a:cubicBezTo>
                <a:cubicBezTo>
                  <a:pt x="4057016" y="5592785"/>
                  <a:pt x="4066228" y="5588179"/>
                  <a:pt x="4061622" y="5597390"/>
                </a:cubicBezTo>
                <a:cubicBezTo>
                  <a:pt x="4070834" y="5592785"/>
                  <a:pt x="4070834" y="5592785"/>
                  <a:pt x="4070834" y="5592785"/>
                </a:cubicBezTo>
                <a:cubicBezTo>
                  <a:pt x="4066228" y="5597390"/>
                  <a:pt x="4061622" y="5597390"/>
                  <a:pt x="4066228" y="5601996"/>
                </a:cubicBezTo>
                <a:cubicBezTo>
                  <a:pt x="4070834" y="5601996"/>
                  <a:pt x="4075440" y="5601996"/>
                  <a:pt x="4080045" y="5597390"/>
                </a:cubicBezTo>
                <a:cubicBezTo>
                  <a:pt x="4084651" y="5592785"/>
                  <a:pt x="4084651" y="5592785"/>
                  <a:pt x="4084651" y="5592785"/>
                </a:cubicBezTo>
                <a:cubicBezTo>
                  <a:pt x="4084651" y="5597389"/>
                  <a:pt x="4080045" y="5597390"/>
                  <a:pt x="4080045" y="5601996"/>
                </a:cubicBezTo>
                <a:cubicBezTo>
                  <a:pt x="4075440" y="5601996"/>
                  <a:pt x="4075440" y="5601996"/>
                  <a:pt x="4075440" y="5601996"/>
                </a:cubicBezTo>
                <a:cubicBezTo>
                  <a:pt x="4070834" y="5606602"/>
                  <a:pt x="4070834" y="5606602"/>
                  <a:pt x="4070834" y="5606602"/>
                </a:cubicBezTo>
                <a:cubicBezTo>
                  <a:pt x="4070834" y="5611207"/>
                  <a:pt x="4070834" y="5611207"/>
                  <a:pt x="4070834" y="5611207"/>
                </a:cubicBezTo>
                <a:cubicBezTo>
                  <a:pt x="4001748" y="5638841"/>
                  <a:pt x="3928056" y="5661870"/>
                  <a:pt x="3854364" y="5684898"/>
                </a:cubicBezTo>
                <a:cubicBezTo>
                  <a:pt x="3854364" y="5680293"/>
                  <a:pt x="3849759" y="5675687"/>
                  <a:pt x="3840547" y="5680293"/>
                </a:cubicBezTo>
                <a:cubicBezTo>
                  <a:pt x="3840547" y="5684898"/>
                  <a:pt x="3840547" y="5684898"/>
                  <a:pt x="3840547" y="5684898"/>
                </a:cubicBezTo>
                <a:cubicBezTo>
                  <a:pt x="3605655" y="5753984"/>
                  <a:pt x="3352341" y="5790829"/>
                  <a:pt x="3094420" y="5790829"/>
                </a:cubicBezTo>
                <a:cubicBezTo>
                  <a:pt x="2486465" y="5790829"/>
                  <a:pt x="1924566" y="5592785"/>
                  <a:pt x="1468600" y="5251963"/>
                </a:cubicBezTo>
                <a:cubicBezTo>
                  <a:pt x="1477811" y="5256569"/>
                  <a:pt x="1482417" y="5256568"/>
                  <a:pt x="1482417" y="5251963"/>
                </a:cubicBezTo>
                <a:cubicBezTo>
                  <a:pt x="1454783" y="5219723"/>
                  <a:pt x="1445571" y="5228935"/>
                  <a:pt x="1413332" y="5205906"/>
                </a:cubicBezTo>
                <a:cubicBezTo>
                  <a:pt x="1413332" y="5205906"/>
                  <a:pt x="1413332" y="5210512"/>
                  <a:pt x="1413332" y="5210512"/>
                </a:cubicBezTo>
                <a:cubicBezTo>
                  <a:pt x="1385697" y="5187484"/>
                  <a:pt x="1362668" y="5169061"/>
                  <a:pt x="1335034" y="5146032"/>
                </a:cubicBezTo>
                <a:cubicBezTo>
                  <a:pt x="1330428" y="5136821"/>
                  <a:pt x="1298188" y="5109187"/>
                  <a:pt x="1288976" y="5104580"/>
                </a:cubicBezTo>
                <a:cubicBezTo>
                  <a:pt x="1288976" y="5099975"/>
                  <a:pt x="1284370" y="5099975"/>
                  <a:pt x="1284370" y="5099975"/>
                </a:cubicBezTo>
                <a:cubicBezTo>
                  <a:pt x="1279765" y="5095370"/>
                  <a:pt x="1279765" y="5095370"/>
                  <a:pt x="1279765" y="5099975"/>
                </a:cubicBezTo>
                <a:cubicBezTo>
                  <a:pt x="1279765" y="5095370"/>
                  <a:pt x="1275160" y="5095369"/>
                  <a:pt x="1275160" y="5090764"/>
                </a:cubicBezTo>
                <a:cubicBezTo>
                  <a:pt x="1265948" y="5086158"/>
                  <a:pt x="1256737" y="5076947"/>
                  <a:pt x="1252130" y="5072341"/>
                </a:cubicBezTo>
                <a:cubicBezTo>
                  <a:pt x="1229102" y="5053918"/>
                  <a:pt x="1210679" y="5030890"/>
                  <a:pt x="1187651" y="5012467"/>
                </a:cubicBezTo>
                <a:cubicBezTo>
                  <a:pt x="1178439" y="5003256"/>
                  <a:pt x="1169228" y="4994044"/>
                  <a:pt x="1160017" y="4984833"/>
                </a:cubicBezTo>
                <a:cubicBezTo>
                  <a:pt x="1141593" y="4966409"/>
                  <a:pt x="1123170" y="4943382"/>
                  <a:pt x="1104748" y="4924959"/>
                </a:cubicBezTo>
                <a:cubicBezTo>
                  <a:pt x="1104748" y="4924959"/>
                  <a:pt x="1109354" y="4924959"/>
                  <a:pt x="1109354" y="4924959"/>
                </a:cubicBezTo>
                <a:cubicBezTo>
                  <a:pt x="1104748" y="4920353"/>
                  <a:pt x="1100142" y="4920353"/>
                  <a:pt x="1095536" y="4915748"/>
                </a:cubicBezTo>
                <a:cubicBezTo>
                  <a:pt x="1017238" y="4830542"/>
                  <a:pt x="944698" y="4740731"/>
                  <a:pt x="877915" y="4646315"/>
                </a:cubicBezTo>
                <a:lnTo>
                  <a:pt x="863038" y="4623799"/>
                </a:lnTo>
                <a:lnTo>
                  <a:pt x="798472" y="4539243"/>
                </a:lnTo>
                <a:lnTo>
                  <a:pt x="805376" y="4551898"/>
                </a:lnTo>
                <a:lnTo>
                  <a:pt x="787589" y="4524991"/>
                </a:lnTo>
                <a:lnTo>
                  <a:pt x="780720" y="4515996"/>
                </a:lnTo>
                <a:lnTo>
                  <a:pt x="763924" y="4501235"/>
                </a:lnTo>
                <a:cubicBezTo>
                  <a:pt x="768530" y="4519658"/>
                  <a:pt x="786953" y="4547292"/>
                  <a:pt x="800770" y="4570321"/>
                </a:cubicBezTo>
                <a:cubicBezTo>
                  <a:pt x="819192" y="4593349"/>
                  <a:pt x="833009" y="4611772"/>
                  <a:pt x="842221" y="4611772"/>
                </a:cubicBezTo>
                <a:cubicBezTo>
                  <a:pt x="833010" y="4593349"/>
                  <a:pt x="819193" y="4574925"/>
                  <a:pt x="809982" y="4556504"/>
                </a:cubicBezTo>
                <a:cubicBezTo>
                  <a:pt x="837616" y="4602561"/>
                  <a:pt x="869856" y="4648618"/>
                  <a:pt x="902096" y="4699280"/>
                </a:cubicBezTo>
                <a:cubicBezTo>
                  <a:pt x="902096" y="4717703"/>
                  <a:pt x="929729" y="4754548"/>
                  <a:pt x="957364" y="4777577"/>
                </a:cubicBezTo>
                <a:cubicBezTo>
                  <a:pt x="971182" y="4796000"/>
                  <a:pt x="989604" y="4819028"/>
                  <a:pt x="994210" y="4832845"/>
                </a:cubicBezTo>
                <a:cubicBezTo>
                  <a:pt x="1003422" y="4832845"/>
                  <a:pt x="1012633" y="4846662"/>
                  <a:pt x="1021844" y="4855874"/>
                </a:cubicBezTo>
                <a:cubicBezTo>
                  <a:pt x="1606771" y="5560545"/>
                  <a:pt x="2532522" y="5956634"/>
                  <a:pt x="3504329" y="5818463"/>
                </a:cubicBezTo>
                <a:cubicBezTo>
                  <a:pt x="3895816" y="5763195"/>
                  <a:pt x="4255062" y="5629630"/>
                  <a:pt x="4568253" y="5431585"/>
                </a:cubicBezTo>
                <a:cubicBezTo>
                  <a:pt x="5277533" y="4984833"/>
                  <a:pt x="5756529" y="4224894"/>
                  <a:pt x="5830220" y="3372841"/>
                </a:cubicBezTo>
                <a:cubicBezTo>
                  <a:pt x="5834825" y="3312967"/>
                  <a:pt x="5839431" y="3257697"/>
                  <a:pt x="5839431" y="3197824"/>
                </a:cubicBezTo>
                <a:cubicBezTo>
                  <a:pt x="5839431" y="3197824"/>
                  <a:pt x="5844037" y="3197824"/>
                  <a:pt x="5844037" y="3193218"/>
                </a:cubicBezTo>
                <a:cubicBezTo>
                  <a:pt x="5844037" y="3179400"/>
                  <a:pt x="5844037" y="3179400"/>
                  <a:pt x="5844037" y="3179400"/>
                </a:cubicBezTo>
                <a:cubicBezTo>
                  <a:pt x="5844037" y="3179400"/>
                  <a:pt x="5844037" y="3174796"/>
                  <a:pt x="5839431" y="3174796"/>
                </a:cubicBezTo>
                <a:lnTo>
                  <a:pt x="5839431" y="3045835"/>
                </a:lnTo>
                <a:cubicBezTo>
                  <a:pt x="5834825" y="2944511"/>
                  <a:pt x="5825614" y="2847792"/>
                  <a:pt x="5811797" y="2746466"/>
                </a:cubicBezTo>
                <a:cubicBezTo>
                  <a:pt x="5765739" y="2419461"/>
                  <a:pt x="5664414" y="2110880"/>
                  <a:pt x="5512425" y="1834539"/>
                </a:cubicBezTo>
                <a:cubicBezTo>
                  <a:pt x="5434129" y="1677946"/>
                  <a:pt x="5332802" y="1525958"/>
                  <a:pt x="5222265" y="1383181"/>
                </a:cubicBezTo>
                <a:cubicBezTo>
                  <a:pt x="5226870" y="1387787"/>
                  <a:pt x="5226870" y="1387787"/>
                  <a:pt x="5231476" y="1387787"/>
                </a:cubicBezTo>
                <a:cubicBezTo>
                  <a:pt x="5222266" y="1373970"/>
                  <a:pt x="5199236" y="1346336"/>
                  <a:pt x="5180813" y="1323307"/>
                </a:cubicBezTo>
                <a:cubicBezTo>
                  <a:pt x="5166997" y="1309491"/>
                  <a:pt x="5157784" y="1295673"/>
                  <a:pt x="5148573" y="1291067"/>
                </a:cubicBezTo>
                <a:cubicBezTo>
                  <a:pt x="5116333" y="1258828"/>
                  <a:pt x="5084093" y="1221982"/>
                  <a:pt x="5051854" y="1189742"/>
                </a:cubicBezTo>
                <a:cubicBezTo>
                  <a:pt x="5042641" y="1175925"/>
                  <a:pt x="5028824" y="1162108"/>
                  <a:pt x="5015007" y="1152898"/>
                </a:cubicBezTo>
                <a:cubicBezTo>
                  <a:pt x="4909075" y="1042360"/>
                  <a:pt x="4789327" y="945640"/>
                  <a:pt x="4660366" y="853527"/>
                </a:cubicBezTo>
                <a:cubicBezTo>
                  <a:pt x="4701818" y="876555"/>
                  <a:pt x="4743269" y="899584"/>
                  <a:pt x="4775510" y="918006"/>
                </a:cubicBezTo>
                <a:cubicBezTo>
                  <a:pt x="4775509" y="927218"/>
                  <a:pt x="4793932" y="936429"/>
                  <a:pt x="4793932" y="941035"/>
                </a:cubicBezTo>
                <a:cubicBezTo>
                  <a:pt x="4830778" y="964063"/>
                  <a:pt x="4872230" y="1000909"/>
                  <a:pt x="4909076" y="1014726"/>
                </a:cubicBezTo>
                <a:cubicBezTo>
                  <a:pt x="4895258" y="1000909"/>
                  <a:pt x="4876835" y="982486"/>
                  <a:pt x="4881441" y="973275"/>
                </a:cubicBezTo>
                <a:cubicBezTo>
                  <a:pt x="4858412" y="954852"/>
                  <a:pt x="4803145" y="913402"/>
                  <a:pt x="4784721" y="908795"/>
                </a:cubicBezTo>
                <a:cubicBezTo>
                  <a:pt x="4775510" y="899584"/>
                  <a:pt x="4770904" y="890372"/>
                  <a:pt x="4766298" y="885767"/>
                </a:cubicBezTo>
                <a:cubicBezTo>
                  <a:pt x="4738664" y="867344"/>
                  <a:pt x="4715635" y="858132"/>
                  <a:pt x="4688002" y="844315"/>
                </a:cubicBezTo>
                <a:cubicBezTo>
                  <a:pt x="4669578" y="830498"/>
                  <a:pt x="4637338" y="802864"/>
                  <a:pt x="4614310" y="789047"/>
                </a:cubicBezTo>
                <a:cubicBezTo>
                  <a:pt x="4605099" y="784440"/>
                  <a:pt x="4600493" y="789047"/>
                  <a:pt x="4591281" y="784440"/>
                </a:cubicBezTo>
                <a:cubicBezTo>
                  <a:pt x="4582069" y="779836"/>
                  <a:pt x="4568253" y="761413"/>
                  <a:pt x="4559041" y="756807"/>
                </a:cubicBezTo>
                <a:cubicBezTo>
                  <a:pt x="4531406" y="738383"/>
                  <a:pt x="4517589" y="738384"/>
                  <a:pt x="4517589" y="729172"/>
                </a:cubicBezTo>
                <a:cubicBezTo>
                  <a:pt x="4499166" y="724567"/>
                  <a:pt x="4471531" y="710750"/>
                  <a:pt x="4462320" y="719962"/>
                </a:cubicBezTo>
                <a:cubicBezTo>
                  <a:pt x="4480744" y="724567"/>
                  <a:pt x="4476138" y="729173"/>
                  <a:pt x="4476137" y="733778"/>
                </a:cubicBezTo>
                <a:cubicBezTo>
                  <a:pt x="4070834" y="494283"/>
                  <a:pt x="3601051" y="356112"/>
                  <a:pt x="3094419" y="356112"/>
                </a:cubicBezTo>
                <a:close/>
                <a:moveTo>
                  <a:pt x="3194685" y="0"/>
                </a:moveTo>
                <a:cubicBezTo>
                  <a:pt x="3253969" y="5737"/>
                  <a:pt x="3313252" y="11474"/>
                  <a:pt x="3374449" y="19122"/>
                </a:cubicBezTo>
                <a:cubicBezTo>
                  <a:pt x="3867844" y="86051"/>
                  <a:pt x="4324902" y="258153"/>
                  <a:pt x="4745625" y="523954"/>
                </a:cubicBezTo>
                <a:cubicBezTo>
                  <a:pt x="4998059" y="682671"/>
                  <a:pt x="5217983" y="879633"/>
                  <a:pt x="5390097" y="1124399"/>
                </a:cubicBezTo>
                <a:cubicBezTo>
                  <a:pt x="5457031" y="1218099"/>
                  <a:pt x="5539263" y="1298413"/>
                  <a:pt x="5604284" y="1394025"/>
                </a:cubicBezTo>
                <a:cubicBezTo>
                  <a:pt x="5632969" y="1439918"/>
                  <a:pt x="5659743" y="1487724"/>
                  <a:pt x="5678867" y="1539355"/>
                </a:cubicBezTo>
                <a:cubicBezTo>
                  <a:pt x="5715202" y="1636879"/>
                  <a:pt x="5763010" y="1728667"/>
                  <a:pt x="5810821" y="1820455"/>
                </a:cubicBezTo>
                <a:cubicBezTo>
                  <a:pt x="5816558" y="1799420"/>
                  <a:pt x="5801259" y="1722930"/>
                  <a:pt x="5785960" y="1688511"/>
                </a:cubicBezTo>
                <a:cubicBezTo>
                  <a:pt x="5831857" y="1715281"/>
                  <a:pt x="5952337" y="2005942"/>
                  <a:pt x="5959987" y="2107291"/>
                </a:cubicBezTo>
                <a:cubicBezTo>
                  <a:pt x="5937038" y="2097729"/>
                  <a:pt x="5923651" y="2078606"/>
                  <a:pt x="5902615" y="2063309"/>
                </a:cubicBezTo>
                <a:cubicBezTo>
                  <a:pt x="5900703" y="2113027"/>
                  <a:pt x="5921739" y="2153185"/>
                  <a:pt x="5937038" y="2193342"/>
                </a:cubicBezTo>
                <a:cubicBezTo>
                  <a:pt x="5940863" y="2200990"/>
                  <a:pt x="5946599" y="2204814"/>
                  <a:pt x="5954249" y="2199078"/>
                </a:cubicBezTo>
                <a:cubicBezTo>
                  <a:pt x="5986759" y="2176132"/>
                  <a:pt x="5994408" y="2200991"/>
                  <a:pt x="6000147" y="2223938"/>
                </a:cubicBezTo>
                <a:cubicBezTo>
                  <a:pt x="6028832" y="2334848"/>
                  <a:pt x="6055605" y="2445757"/>
                  <a:pt x="6076641" y="2558579"/>
                </a:cubicBezTo>
                <a:cubicBezTo>
                  <a:pt x="6095765" y="2654192"/>
                  <a:pt x="6103415" y="2749803"/>
                  <a:pt x="6099590" y="2847329"/>
                </a:cubicBezTo>
                <a:cubicBezTo>
                  <a:pt x="6097678" y="2854978"/>
                  <a:pt x="6097678" y="2862627"/>
                  <a:pt x="6097678" y="2870275"/>
                </a:cubicBezTo>
                <a:cubicBezTo>
                  <a:pt x="6095764" y="2881749"/>
                  <a:pt x="6093853" y="2891310"/>
                  <a:pt x="6080467" y="2893222"/>
                </a:cubicBezTo>
                <a:cubicBezTo>
                  <a:pt x="6065167" y="2895135"/>
                  <a:pt x="6061343" y="2883661"/>
                  <a:pt x="6059431" y="2872188"/>
                </a:cubicBezTo>
                <a:cubicBezTo>
                  <a:pt x="6055605" y="2845416"/>
                  <a:pt x="6053693" y="2818644"/>
                  <a:pt x="6049869" y="2791874"/>
                </a:cubicBezTo>
                <a:cubicBezTo>
                  <a:pt x="6047956" y="2782312"/>
                  <a:pt x="6044131" y="2772751"/>
                  <a:pt x="6038394" y="2763190"/>
                </a:cubicBezTo>
                <a:cubicBezTo>
                  <a:pt x="6025007" y="2795698"/>
                  <a:pt x="6026920" y="2828206"/>
                  <a:pt x="6032657" y="2860714"/>
                </a:cubicBezTo>
                <a:cubicBezTo>
                  <a:pt x="6059431" y="3019429"/>
                  <a:pt x="6074729" y="3180059"/>
                  <a:pt x="6067080" y="3340687"/>
                </a:cubicBezTo>
                <a:cubicBezTo>
                  <a:pt x="6059431" y="3541471"/>
                  <a:pt x="6002059" y="3730784"/>
                  <a:pt x="5937038" y="3920096"/>
                </a:cubicBezTo>
                <a:cubicBezTo>
                  <a:pt x="5824207" y="4245178"/>
                  <a:pt x="5678867" y="4553048"/>
                  <a:pt x="5464680" y="4824587"/>
                </a:cubicBezTo>
                <a:cubicBezTo>
                  <a:pt x="5216071" y="5136282"/>
                  <a:pt x="4915827" y="5382962"/>
                  <a:pt x="4563949" y="5570361"/>
                </a:cubicBezTo>
                <a:cubicBezTo>
                  <a:pt x="4439644" y="5635378"/>
                  <a:pt x="4321078" y="5713780"/>
                  <a:pt x="4183385" y="5752024"/>
                </a:cubicBezTo>
                <a:cubicBezTo>
                  <a:pt x="3831507" y="5847636"/>
                  <a:pt x="3477717" y="5935600"/>
                  <a:pt x="3110540" y="5948985"/>
                </a:cubicBezTo>
                <a:cubicBezTo>
                  <a:pt x="2917390" y="5956634"/>
                  <a:pt x="2726152" y="5937512"/>
                  <a:pt x="2534914" y="5910740"/>
                </a:cubicBezTo>
                <a:cubicBezTo>
                  <a:pt x="2469893" y="5903091"/>
                  <a:pt x="2404872" y="5889706"/>
                  <a:pt x="2339851" y="5878232"/>
                </a:cubicBezTo>
                <a:cubicBezTo>
                  <a:pt x="2313079" y="5872496"/>
                  <a:pt x="2284392" y="5864846"/>
                  <a:pt x="2259531" y="5851461"/>
                </a:cubicBezTo>
                <a:cubicBezTo>
                  <a:pt x="2225108" y="5832339"/>
                  <a:pt x="2186861" y="5824690"/>
                  <a:pt x="2146701" y="5830426"/>
                </a:cubicBezTo>
                <a:cubicBezTo>
                  <a:pt x="2123752" y="5834251"/>
                  <a:pt x="2106540" y="5828514"/>
                  <a:pt x="2096979" y="5805567"/>
                </a:cubicBezTo>
                <a:cubicBezTo>
                  <a:pt x="2085504" y="5778796"/>
                  <a:pt x="2064468" y="5767321"/>
                  <a:pt x="2035784" y="5767322"/>
                </a:cubicBezTo>
                <a:cubicBezTo>
                  <a:pt x="1991798" y="5767322"/>
                  <a:pt x="1951638" y="5752024"/>
                  <a:pt x="1913390" y="5730990"/>
                </a:cubicBezTo>
                <a:cubicBezTo>
                  <a:pt x="1846457" y="5694657"/>
                  <a:pt x="1779524" y="5656412"/>
                  <a:pt x="1710678" y="5623904"/>
                </a:cubicBezTo>
                <a:cubicBezTo>
                  <a:pt x="1509878" y="5530204"/>
                  <a:pt x="1345413" y="5384874"/>
                  <a:pt x="1179037" y="5243368"/>
                </a:cubicBezTo>
                <a:cubicBezTo>
                  <a:pt x="1073855" y="5153493"/>
                  <a:pt x="968674" y="5065529"/>
                  <a:pt x="876880" y="4960356"/>
                </a:cubicBezTo>
                <a:cubicBezTo>
                  <a:pt x="871142" y="4952707"/>
                  <a:pt x="863492" y="4945058"/>
                  <a:pt x="857756" y="4937409"/>
                </a:cubicBezTo>
                <a:cubicBezTo>
                  <a:pt x="846281" y="4924023"/>
                  <a:pt x="852019" y="4910638"/>
                  <a:pt x="863492" y="4901077"/>
                </a:cubicBezTo>
                <a:cubicBezTo>
                  <a:pt x="876880" y="4891515"/>
                  <a:pt x="882617" y="4902989"/>
                  <a:pt x="890267" y="4912550"/>
                </a:cubicBezTo>
                <a:cubicBezTo>
                  <a:pt x="936164" y="4968005"/>
                  <a:pt x="985885" y="5021548"/>
                  <a:pt x="1043257" y="5067442"/>
                </a:cubicBezTo>
                <a:cubicBezTo>
                  <a:pt x="1052819" y="5075091"/>
                  <a:pt x="1062381" y="5084652"/>
                  <a:pt x="1075769" y="5086564"/>
                </a:cubicBezTo>
                <a:cubicBezTo>
                  <a:pt x="1077680" y="5086564"/>
                  <a:pt x="1083417" y="5088476"/>
                  <a:pt x="1083416" y="5086564"/>
                </a:cubicBezTo>
                <a:cubicBezTo>
                  <a:pt x="1087243" y="5082740"/>
                  <a:pt x="1083417" y="5080827"/>
                  <a:pt x="1079592" y="5080827"/>
                </a:cubicBezTo>
                <a:cubicBezTo>
                  <a:pt x="989710" y="4979479"/>
                  <a:pt x="894092" y="4883866"/>
                  <a:pt x="808035" y="4780605"/>
                </a:cubicBezTo>
                <a:cubicBezTo>
                  <a:pt x="781261" y="4748097"/>
                  <a:pt x="756400" y="4715589"/>
                  <a:pt x="727714" y="4683081"/>
                </a:cubicBezTo>
                <a:cubicBezTo>
                  <a:pt x="721976" y="4675432"/>
                  <a:pt x="718153" y="4663959"/>
                  <a:pt x="699029" y="4663959"/>
                </a:cubicBezTo>
                <a:cubicBezTo>
                  <a:pt x="733452" y="4727063"/>
                  <a:pt x="796560" y="4771044"/>
                  <a:pt x="786998" y="4851358"/>
                </a:cubicBezTo>
                <a:cubicBezTo>
                  <a:pt x="591935" y="4629538"/>
                  <a:pt x="444682" y="4382859"/>
                  <a:pt x="341414" y="4105584"/>
                </a:cubicBezTo>
                <a:cubicBezTo>
                  <a:pt x="368186" y="4111321"/>
                  <a:pt x="373924" y="4134267"/>
                  <a:pt x="383486" y="4153390"/>
                </a:cubicBezTo>
                <a:cubicBezTo>
                  <a:pt x="393047" y="4174425"/>
                  <a:pt x="402609" y="4193547"/>
                  <a:pt x="417908" y="4210757"/>
                </a:cubicBezTo>
                <a:cubicBezTo>
                  <a:pt x="440857" y="4266211"/>
                  <a:pt x="467631" y="4319755"/>
                  <a:pt x="502054" y="4365649"/>
                </a:cubicBezTo>
                <a:cubicBezTo>
                  <a:pt x="505878" y="4363737"/>
                  <a:pt x="509704" y="4361824"/>
                  <a:pt x="513529" y="4359912"/>
                </a:cubicBezTo>
                <a:cubicBezTo>
                  <a:pt x="484842" y="4308282"/>
                  <a:pt x="456157" y="4256651"/>
                  <a:pt x="425558" y="4205021"/>
                </a:cubicBezTo>
                <a:cubicBezTo>
                  <a:pt x="343326" y="3994674"/>
                  <a:pt x="261094" y="3784326"/>
                  <a:pt x="213284" y="3562506"/>
                </a:cubicBezTo>
                <a:cubicBezTo>
                  <a:pt x="117665" y="3101657"/>
                  <a:pt x="132963" y="2646543"/>
                  <a:pt x="255357" y="2193342"/>
                </a:cubicBezTo>
                <a:cubicBezTo>
                  <a:pt x="278305" y="2107291"/>
                  <a:pt x="291691" y="2021240"/>
                  <a:pt x="329939" y="1940925"/>
                </a:cubicBezTo>
                <a:cubicBezTo>
                  <a:pt x="333764" y="1933277"/>
                  <a:pt x="333763" y="1923716"/>
                  <a:pt x="345237" y="1921803"/>
                </a:cubicBezTo>
                <a:cubicBezTo>
                  <a:pt x="354799" y="1923716"/>
                  <a:pt x="352888" y="1931364"/>
                  <a:pt x="350976" y="1935188"/>
                </a:cubicBezTo>
                <a:cubicBezTo>
                  <a:pt x="259180" y="2204815"/>
                  <a:pt x="224757" y="2484003"/>
                  <a:pt x="197985" y="2765101"/>
                </a:cubicBezTo>
                <a:cubicBezTo>
                  <a:pt x="182686" y="2912345"/>
                  <a:pt x="197985" y="3059587"/>
                  <a:pt x="205635" y="3206829"/>
                </a:cubicBezTo>
                <a:cubicBezTo>
                  <a:pt x="207547" y="3224040"/>
                  <a:pt x="207546" y="3243163"/>
                  <a:pt x="207547" y="3260373"/>
                </a:cubicBezTo>
                <a:cubicBezTo>
                  <a:pt x="209458" y="3269934"/>
                  <a:pt x="201810" y="3283319"/>
                  <a:pt x="219021" y="3283319"/>
                </a:cubicBezTo>
                <a:cubicBezTo>
                  <a:pt x="236232" y="3283319"/>
                  <a:pt x="234320" y="3271845"/>
                  <a:pt x="234319" y="3258461"/>
                </a:cubicBezTo>
                <a:cubicBezTo>
                  <a:pt x="226670" y="3189620"/>
                  <a:pt x="220934" y="3118867"/>
                  <a:pt x="219021" y="3050026"/>
                </a:cubicBezTo>
                <a:cubicBezTo>
                  <a:pt x="207547" y="2474440"/>
                  <a:pt x="333764" y="1937101"/>
                  <a:pt x="656957" y="1455216"/>
                </a:cubicBezTo>
                <a:cubicBezTo>
                  <a:pt x="658869" y="1451392"/>
                  <a:pt x="660782" y="1445655"/>
                  <a:pt x="664606" y="1443743"/>
                </a:cubicBezTo>
                <a:cubicBezTo>
                  <a:pt x="666518" y="1441832"/>
                  <a:pt x="670343" y="1441831"/>
                  <a:pt x="677992" y="1439918"/>
                </a:cubicBezTo>
                <a:cubicBezTo>
                  <a:pt x="660780" y="1476251"/>
                  <a:pt x="647394" y="1508759"/>
                  <a:pt x="628271" y="1541267"/>
                </a:cubicBezTo>
                <a:cubicBezTo>
                  <a:pt x="486755" y="1784122"/>
                  <a:pt x="404522" y="2051836"/>
                  <a:pt x="320376" y="2319550"/>
                </a:cubicBezTo>
                <a:cubicBezTo>
                  <a:pt x="310816" y="2350145"/>
                  <a:pt x="310816" y="2382654"/>
                  <a:pt x="306992" y="2413250"/>
                </a:cubicBezTo>
                <a:cubicBezTo>
                  <a:pt x="306992" y="2420899"/>
                  <a:pt x="301253" y="2432372"/>
                  <a:pt x="314640" y="2434283"/>
                </a:cubicBezTo>
                <a:cubicBezTo>
                  <a:pt x="324202" y="2436196"/>
                  <a:pt x="329939" y="2428548"/>
                  <a:pt x="335676" y="2420899"/>
                </a:cubicBezTo>
                <a:cubicBezTo>
                  <a:pt x="341413" y="2411337"/>
                  <a:pt x="349062" y="2399863"/>
                  <a:pt x="356712" y="2392215"/>
                </a:cubicBezTo>
                <a:lnTo>
                  <a:pt x="350263" y="2447349"/>
                </a:lnTo>
                <a:lnTo>
                  <a:pt x="364870" y="2370176"/>
                </a:lnTo>
                <a:cubicBezTo>
                  <a:pt x="407674" y="2199598"/>
                  <a:pt x="466786" y="2037350"/>
                  <a:pt x="541943" y="1882854"/>
                </a:cubicBezTo>
                <a:lnTo>
                  <a:pt x="564586" y="1841828"/>
                </a:lnTo>
                <a:lnTo>
                  <a:pt x="591636" y="1777608"/>
                </a:lnTo>
                <a:cubicBezTo>
                  <a:pt x="628151" y="1701298"/>
                  <a:pt x="668430" y="1626362"/>
                  <a:pt x="712415" y="1552740"/>
                </a:cubicBezTo>
                <a:cubicBezTo>
                  <a:pt x="716241" y="1547004"/>
                  <a:pt x="720065" y="1545092"/>
                  <a:pt x="727714" y="1541267"/>
                </a:cubicBezTo>
                <a:lnTo>
                  <a:pt x="682530" y="1633942"/>
                </a:lnTo>
                <a:lnTo>
                  <a:pt x="815288" y="1442050"/>
                </a:lnTo>
                <a:cubicBezTo>
                  <a:pt x="891307" y="1344396"/>
                  <a:pt x="957828" y="1238092"/>
                  <a:pt x="1054385" y="1157035"/>
                </a:cubicBezTo>
                <a:cubicBezTo>
                  <a:pt x="1301922" y="951596"/>
                  <a:pt x="1553790" y="751597"/>
                  <a:pt x="1843678" y="606577"/>
                </a:cubicBezTo>
                <a:lnTo>
                  <a:pt x="1922812" y="569857"/>
                </a:lnTo>
                <a:lnTo>
                  <a:pt x="1943510" y="554072"/>
                </a:lnTo>
                <a:cubicBezTo>
                  <a:pt x="1953550" y="548335"/>
                  <a:pt x="1964068" y="544033"/>
                  <a:pt x="1974586" y="541165"/>
                </a:cubicBezTo>
                <a:cubicBezTo>
                  <a:pt x="2066381" y="509613"/>
                  <a:pt x="2157099" y="469455"/>
                  <a:pt x="2253196" y="444895"/>
                </a:cubicBezTo>
                <a:lnTo>
                  <a:pt x="2279666" y="439914"/>
                </a:lnTo>
                <a:lnTo>
                  <a:pt x="2319798" y="426779"/>
                </a:lnTo>
                <a:lnTo>
                  <a:pt x="2345463" y="419889"/>
                </a:lnTo>
                <a:lnTo>
                  <a:pt x="2342301" y="416361"/>
                </a:lnTo>
                <a:cubicBezTo>
                  <a:pt x="2331723" y="409818"/>
                  <a:pt x="2317381" y="411610"/>
                  <a:pt x="2307340" y="401571"/>
                </a:cubicBezTo>
                <a:cubicBezTo>
                  <a:pt x="2349413" y="380536"/>
                  <a:pt x="2393398" y="370975"/>
                  <a:pt x="2437382" y="363326"/>
                </a:cubicBezTo>
                <a:cubicBezTo>
                  <a:pt x="2741451" y="305959"/>
                  <a:pt x="3045519" y="277274"/>
                  <a:pt x="3353412" y="315520"/>
                </a:cubicBezTo>
                <a:cubicBezTo>
                  <a:pt x="3569511" y="344204"/>
                  <a:pt x="3779874" y="393922"/>
                  <a:pt x="3980673" y="476148"/>
                </a:cubicBezTo>
                <a:cubicBezTo>
                  <a:pt x="4041869" y="501007"/>
                  <a:pt x="4093504" y="541165"/>
                  <a:pt x="4160437" y="550726"/>
                </a:cubicBezTo>
                <a:cubicBezTo>
                  <a:pt x="4177649" y="552638"/>
                  <a:pt x="4198684" y="562198"/>
                  <a:pt x="4204422" y="535427"/>
                </a:cubicBezTo>
                <a:cubicBezTo>
                  <a:pt x="4212071" y="508656"/>
                  <a:pt x="4187211" y="512481"/>
                  <a:pt x="4171911" y="504832"/>
                </a:cubicBezTo>
                <a:cubicBezTo>
                  <a:pt x="4152787" y="499094"/>
                  <a:pt x="4127926" y="495271"/>
                  <a:pt x="4116452" y="468499"/>
                </a:cubicBezTo>
                <a:cubicBezTo>
                  <a:pt x="4236932" y="481885"/>
                  <a:pt x="4338289" y="539252"/>
                  <a:pt x="4441557" y="585145"/>
                </a:cubicBezTo>
                <a:cubicBezTo>
                  <a:pt x="4502753" y="617653"/>
                  <a:pt x="4554387" y="663548"/>
                  <a:pt x="4619408" y="688407"/>
                </a:cubicBezTo>
                <a:cubicBezTo>
                  <a:pt x="4569686" y="640601"/>
                  <a:pt x="4510403" y="611918"/>
                  <a:pt x="4451119" y="577496"/>
                </a:cubicBezTo>
                <a:cubicBezTo>
                  <a:pt x="4372711" y="523954"/>
                  <a:pt x="4282829" y="489534"/>
                  <a:pt x="4192947" y="455114"/>
                </a:cubicBezTo>
                <a:cubicBezTo>
                  <a:pt x="3948163" y="361414"/>
                  <a:pt x="3697641" y="284924"/>
                  <a:pt x="3437557" y="242855"/>
                </a:cubicBezTo>
                <a:cubicBezTo>
                  <a:pt x="3405047" y="239030"/>
                  <a:pt x="3370624" y="229468"/>
                  <a:pt x="3336201" y="235206"/>
                </a:cubicBezTo>
                <a:cubicBezTo>
                  <a:pt x="3336202" y="256241"/>
                  <a:pt x="3353413" y="252416"/>
                  <a:pt x="3364887" y="254328"/>
                </a:cubicBezTo>
                <a:cubicBezTo>
                  <a:pt x="3584811" y="284923"/>
                  <a:pt x="3800909" y="336555"/>
                  <a:pt x="4011271" y="414957"/>
                </a:cubicBezTo>
                <a:cubicBezTo>
                  <a:pt x="4022745" y="418781"/>
                  <a:pt x="4045694" y="416869"/>
                  <a:pt x="4039957" y="435991"/>
                </a:cubicBezTo>
                <a:cubicBezTo>
                  <a:pt x="4034220" y="455114"/>
                  <a:pt x="4013184" y="449377"/>
                  <a:pt x="3999798" y="443640"/>
                </a:cubicBezTo>
                <a:cubicBezTo>
                  <a:pt x="3932864" y="420693"/>
                  <a:pt x="3867843" y="390097"/>
                  <a:pt x="3797085" y="372886"/>
                </a:cubicBezTo>
                <a:cubicBezTo>
                  <a:pt x="3491104" y="300222"/>
                  <a:pt x="3183211" y="246679"/>
                  <a:pt x="2867668" y="271538"/>
                </a:cubicBezTo>
                <a:cubicBezTo>
                  <a:pt x="2622883" y="290660"/>
                  <a:pt x="2383836" y="346116"/>
                  <a:pt x="2150525" y="420693"/>
                </a:cubicBezTo>
                <a:cubicBezTo>
                  <a:pt x="2102716" y="435991"/>
                  <a:pt x="2052994" y="451289"/>
                  <a:pt x="2003272" y="458938"/>
                </a:cubicBezTo>
                <a:cubicBezTo>
                  <a:pt x="2358975" y="304046"/>
                  <a:pt x="2733801" y="225645"/>
                  <a:pt x="3127752" y="227557"/>
                </a:cubicBezTo>
                <a:cubicBezTo>
                  <a:pt x="3114365" y="204610"/>
                  <a:pt x="3091416" y="214171"/>
                  <a:pt x="3066554" y="198873"/>
                </a:cubicBezTo>
                <a:cubicBezTo>
                  <a:pt x="3135401" y="198873"/>
                  <a:pt x="3194685" y="198872"/>
                  <a:pt x="3252056" y="204609"/>
                </a:cubicBezTo>
                <a:cubicBezTo>
                  <a:pt x="3338114" y="214171"/>
                  <a:pt x="3424170" y="225645"/>
                  <a:pt x="3512140" y="233294"/>
                </a:cubicBezTo>
                <a:cubicBezTo>
                  <a:pt x="3517877" y="235206"/>
                  <a:pt x="3531264" y="242855"/>
                  <a:pt x="3533176" y="229469"/>
                </a:cubicBezTo>
                <a:cubicBezTo>
                  <a:pt x="3537001" y="217995"/>
                  <a:pt x="3523614" y="217996"/>
                  <a:pt x="3515965" y="216083"/>
                </a:cubicBezTo>
                <a:cubicBezTo>
                  <a:pt x="3408871" y="195049"/>
                  <a:pt x="3305603" y="166365"/>
                  <a:pt x="3194685" y="175926"/>
                </a:cubicBezTo>
                <a:cubicBezTo>
                  <a:pt x="3169824" y="179751"/>
                  <a:pt x="3143051" y="166365"/>
                  <a:pt x="3116277" y="162541"/>
                </a:cubicBezTo>
                <a:cubicBezTo>
                  <a:pt x="3005359" y="143418"/>
                  <a:pt x="2896354" y="166365"/>
                  <a:pt x="2785435" y="177838"/>
                </a:cubicBezTo>
                <a:cubicBezTo>
                  <a:pt x="2538738" y="206522"/>
                  <a:pt x="2297779" y="256241"/>
                  <a:pt x="2062556" y="332730"/>
                </a:cubicBezTo>
                <a:cubicBezTo>
                  <a:pt x="1915303" y="378624"/>
                  <a:pt x="1781436" y="457026"/>
                  <a:pt x="1639921" y="520130"/>
                </a:cubicBezTo>
                <a:cubicBezTo>
                  <a:pt x="1628446" y="523954"/>
                  <a:pt x="1615059" y="529691"/>
                  <a:pt x="1597847" y="537339"/>
                </a:cubicBezTo>
                <a:cubicBezTo>
                  <a:pt x="1605497" y="504832"/>
                  <a:pt x="1624621" y="483797"/>
                  <a:pt x="1649482" y="476148"/>
                </a:cubicBezTo>
                <a:cubicBezTo>
                  <a:pt x="1771874" y="439816"/>
                  <a:pt x="1878968" y="367151"/>
                  <a:pt x="1997535" y="321257"/>
                </a:cubicBezTo>
                <a:cubicBezTo>
                  <a:pt x="2378099" y="177839"/>
                  <a:pt x="2770136" y="112822"/>
                  <a:pt x="3177473" y="133856"/>
                </a:cubicBezTo>
                <a:cubicBezTo>
                  <a:pt x="3345763" y="143418"/>
                  <a:pt x="3506403" y="185488"/>
                  <a:pt x="3670868" y="216083"/>
                </a:cubicBezTo>
                <a:cubicBezTo>
                  <a:pt x="3881229" y="252416"/>
                  <a:pt x="4082029" y="315520"/>
                  <a:pt x="4267530" y="418781"/>
                </a:cubicBezTo>
                <a:cubicBezTo>
                  <a:pt x="4284742" y="428341"/>
                  <a:pt x="4303865" y="432167"/>
                  <a:pt x="4301953" y="458938"/>
                </a:cubicBezTo>
                <a:cubicBezTo>
                  <a:pt x="4300041" y="466587"/>
                  <a:pt x="4307691" y="472324"/>
                  <a:pt x="4315340" y="474236"/>
                </a:cubicBezTo>
                <a:cubicBezTo>
                  <a:pt x="4431995" y="527779"/>
                  <a:pt x="4542913" y="592794"/>
                  <a:pt x="4651919" y="663548"/>
                </a:cubicBezTo>
                <a:cubicBezTo>
                  <a:pt x="4653831" y="665459"/>
                  <a:pt x="4657656" y="665460"/>
                  <a:pt x="4663393" y="665460"/>
                </a:cubicBezTo>
                <a:cubicBezTo>
                  <a:pt x="4672955" y="640601"/>
                  <a:pt x="4667218" y="625303"/>
                  <a:pt x="4642357" y="610005"/>
                </a:cubicBezTo>
                <a:cubicBezTo>
                  <a:pt x="4474067" y="502920"/>
                  <a:pt x="4307690" y="392010"/>
                  <a:pt x="4124102" y="311696"/>
                </a:cubicBezTo>
                <a:cubicBezTo>
                  <a:pt x="3823858" y="181663"/>
                  <a:pt x="3510228" y="110910"/>
                  <a:pt x="3183211" y="103261"/>
                </a:cubicBezTo>
                <a:cubicBezTo>
                  <a:pt x="2999621" y="99437"/>
                  <a:pt x="2816034" y="95612"/>
                  <a:pt x="2634357" y="124296"/>
                </a:cubicBezTo>
                <a:cubicBezTo>
                  <a:pt x="2563599" y="137682"/>
                  <a:pt x="2490929" y="128120"/>
                  <a:pt x="2420171" y="128119"/>
                </a:cubicBezTo>
                <a:cubicBezTo>
                  <a:pt x="2651569" y="86051"/>
                  <a:pt x="2884879" y="61192"/>
                  <a:pt x="3120102" y="61192"/>
                </a:cubicBezTo>
                <a:cubicBezTo>
                  <a:pt x="3357237" y="63104"/>
                  <a:pt x="3588635" y="91788"/>
                  <a:pt x="3818121" y="154892"/>
                </a:cubicBezTo>
                <a:cubicBezTo>
                  <a:pt x="3615408" y="84139"/>
                  <a:pt x="3401222" y="53543"/>
                  <a:pt x="3192772" y="9561"/>
                </a:cubicBezTo>
                <a:cubicBezTo>
                  <a:pt x="3192772" y="5737"/>
                  <a:pt x="3194685" y="1912"/>
                  <a:pt x="3194685" y="0"/>
                </a:cubicBezTo>
                <a:close/>
              </a:path>
            </a:pathLst>
          </a:custGeom>
          <a:solidFill>
            <a:schemeClr val="bg1">
              <a:lumMod val="95000"/>
            </a:schemeClr>
          </a:solidFill>
          <a:ln w="152400">
            <a:noFill/>
          </a:ln>
          <a:effectLst/>
        </p:spPr>
        <p:txBody>
          <a:bodyPr wrap="square" anchor="ctr">
            <a:noAutofit/>
          </a:bodyPr>
          <a:lstStyle>
            <a:lvl1pPr marL="0" indent="0" algn="ctr">
              <a:buFontTx/>
              <a:buNone/>
              <a:defRPr sz="1349">
                <a:solidFill>
                  <a:schemeClr val="tx1">
                    <a:lumMod val="75000"/>
                    <a:lumOff val="25000"/>
                  </a:schemeClr>
                </a:solidFill>
              </a:defRPr>
            </a:lvl1pPr>
          </a:lstStyle>
          <a:p>
            <a:r>
              <a:rPr lang="en-US" altLang="ko-KR"/>
              <a:t>Place Your Picture Here And Send To Back</a:t>
            </a:r>
            <a:endParaRPr lang="ko-KR" altLang="en-US"/>
          </a:p>
        </p:txBody>
      </p:sp>
    </p:spTree>
    <p:extLst>
      <p:ext uri="{BB962C8B-B14F-4D97-AF65-F5344CB8AC3E}">
        <p14:creationId xmlns:p14="http://schemas.microsoft.com/office/powerpoint/2010/main" val="118207373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13_Images &amp; Contents Layout">
    <p:bg>
      <p:bgPr>
        <a:solidFill>
          <a:schemeClr val="tx1"/>
        </a:solidFill>
        <a:effectLst/>
      </p:bgPr>
    </p:bg>
    <p:spTree>
      <p:nvGrpSpPr>
        <p:cNvPr id="1" name=""/>
        <p:cNvGrpSpPr/>
        <p:nvPr/>
      </p:nvGrpSpPr>
      <p:grpSpPr>
        <a:xfrm>
          <a:off x="0" y="0"/>
          <a:ext cx="0" cy="0"/>
          <a:chOff x="0" y="0"/>
          <a:chExt cx="0" cy="0"/>
        </a:xfrm>
      </p:grpSpPr>
      <p:sp>
        <p:nvSpPr>
          <p:cNvPr id="9" name="Picture Placeholder 2"/>
          <p:cNvSpPr>
            <a:spLocks noGrp="1"/>
          </p:cNvSpPr>
          <p:nvPr>
            <p:ph type="pic" idx="14" hasCustomPrompt="1"/>
          </p:nvPr>
        </p:nvSpPr>
        <p:spPr>
          <a:xfrm>
            <a:off x="710966" y="537227"/>
            <a:ext cx="5646295"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0" name="Picture Placeholder 2"/>
          <p:cNvSpPr>
            <a:spLocks noGrp="1"/>
          </p:cNvSpPr>
          <p:nvPr>
            <p:ph type="pic" idx="15" hasCustomPrompt="1"/>
          </p:nvPr>
        </p:nvSpPr>
        <p:spPr>
          <a:xfrm>
            <a:off x="651888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1" name="Picture Placeholder 2"/>
          <p:cNvSpPr>
            <a:spLocks noGrp="1"/>
          </p:cNvSpPr>
          <p:nvPr>
            <p:ph type="pic" idx="16" hasCustomPrompt="1"/>
          </p:nvPr>
        </p:nvSpPr>
        <p:spPr>
          <a:xfrm>
            <a:off x="908077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2" name="Picture Placeholder 2"/>
          <p:cNvSpPr>
            <a:spLocks noGrp="1"/>
          </p:cNvSpPr>
          <p:nvPr>
            <p:ph type="pic" idx="17" hasCustomPrompt="1"/>
          </p:nvPr>
        </p:nvSpPr>
        <p:spPr>
          <a:xfrm>
            <a:off x="6531104"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3" name="Picture Placeholder 2"/>
          <p:cNvSpPr>
            <a:spLocks noGrp="1"/>
          </p:cNvSpPr>
          <p:nvPr>
            <p:ph type="pic" idx="18" hasCustomPrompt="1"/>
          </p:nvPr>
        </p:nvSpPr>
        <p:spPr>
          <a:xfrm>
            <a:off x="9080771"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Tree>
    <p:extLst>
      <p:ext uri="{BB962C8B-B14F-4D97-AF65-F5344CB8AC3E}">
        <p14:creationId xmlns:p14="http://schemas.microsoft.com/office/powerpoint/2010/main" val="179478951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11_Images &amp; Contents Layout">
    <p:spTree>
      <p:nvGrpSpPr>
        <p:cNvPr id="1" name=""/>
        <p:cNvGrpSpPr/>
        <p:nvPr/>
      </p:nvGrpSpPr>
      <p:grpSpPr>
        <a:xfrm>
          <a:off x="0" y="0"/>
          <a:ext cx="0" cy="0"/>
          <a:chOff x="0" y="0"/>
          <a:chExt cx="0" cy="0"/>
        </a:xfrm>
      </p:grpSpPr>
      <p:sp>
        <p:nvSpPr>
          <p:cNvPr id="9" name="Picture Placeholder 2"/>
          <p:cNvSpPr>
            <a:spLocks noGrp="1"/>
          </p:cNvSpPr>
          <p:nvPr>
            <p:ph type="pic" idx="14" hasCustomPrompt="1"/>
          </p:nvPr>
        </p:nvSpPr>
        <p:spPr>
          <a:xfrm>
            <a:off x="710966" y="537227"/>
            <a:ext cx="5646295"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0" name="Picture Placeholder 2"/>
          <p:cNvSpPr>
            <a:spLocks noGrp="1"/>
          </p:cNvSpPr>
          <p:nvPr>
            <p:ph type="pic" idx="15" hasCustomPrompt="1"/>
          </p:nvPr>
        </p:nvSpPr>
        <p:spPr>
          <a:xfrm>
            <a:off x="651888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1" name="Picture Placeholder 2"/>
          <p:cNvSpPr>
            <a:spLocks noGrp="1"/>
          </p:cNvSpPr>
          <p:nvPr>
            <p:ph type="pic" idx="16" hasCustomPrompt="1"/>
          </p:nvPr>
        </p:nvSpPr>
        <p:spPr>
          <a:xfrm>
            <a:off x="9080771" y="537227"/>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2" name="Picture Placeholder 2"/>
          <p:cNvSpPr>
            <a:spLocks noGrp="1"/>
          </p:cNvSpPr>
          <p:nvPr>
            <p:ph type="pic" idx="17" hasCustomPrompt="1"/>
          </p:nvPr>
        </p:nvSpPr>
        <p:spPr>
          <a:xfrm>
            <a:off x="6531104"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
        <p:nvSpPr>
          <p:cNvPr id="13" name="Picture Placeholder 2"/>
          <p:cNvSpPr>
            <a:spLocks noGrp="1"/>
          </p:cNvSpPr>
          <p:nvPr>
            <p:ph type="pic" idx="18" hasCustomPrompt="1"/>
          </p:nvPr>
        </p:nvSpPr>
        <p:spPr>
          <a:xfrm>
            <a:off x="9080771" y="3482003"/>
            <a:ext cx="2400267" cy="2808000"/>
          </a:xfrm>
          <a:prstGeom prst="rect">
            <a:avLst/>
          </a:prstGeom>
          <a:solidFill>
            <a:schemeClr val="bg1">
              <a:lumMod val="95000"/>
            </a:schemeClr>
          </a:solidFill>
        </p:spPr>
        <p:txBody>
          <a:bodyPr anchor="ctr"/>
          <a:lstStyle>
            <a:lvl1pPr marL="0" indent="0" algn="ctr">
              <a:buNone/>
              <a:defRPr sz="900">
                <a:latin typeface="+mn-lt"/>
                <a:cs typeface="Arial" pitchFamily="34" charset="0"/>
              </a:defRPr>
            </a:lvl1pPr>
            <a:lvl2pPr marL="342797" indent="0">
              <a:buNone/>
              <a:defRPr sz="2099"/>
            </a:lvl2pPr>
            <a:lvl3pPr marL="685595" indent="0">
              <a:buNone/>
              <a:defRPr sz="1799"/>
            </a:lvl3pPr>
            <a:lvl4pPr marL="1028392" indent="0">
              <a:buNone/>
              <a:defRPr sz="1499"/>
            </a:lvl4pPr>
            <a:lvl5pPr marL="1371188" indent="0">
              <a:buNone/>
              <a:defRPr sz="1499"/>
            </a:lvl5pPr>
            <a:lvl6pPr marL="1713986" indent="0">
              <a:buNone/>
              <a:defRPr sz="1499"/>
            </a:lvl6pPr>
            <a:lvl7pPr marL="2056783" indent="0">
              <a:buNone/>
              <a:defRPr sz="1499"/>
            </a:lvl7pPr>
            <a:lvl8pPr marL="2399580" indent="0">
              <a:buNone/>
              <a:defRPr sz="1499"/>
            </a:lvl8pPr>
            <a:lvl9pPr marL="2742377" indent="0">
              <a:buNone/>
              <a:defRPr sz="1499"/>
            </a:lvl9pPr>
          </a:lstStyle>
          <a:p>
            <a:r>
              <a:rPr lang="en-US" altLang="ko-KR"/>
              <a:t>Your Picture Here</a:t>
            </a:r>
            <a:endParaRPr lang="ko-KR" altLang="en-US"/>
          </a:p>
        </p:txBody>
      </p:sp>
    </p:spTree>
    <p:extLst>
      <p:ext uri="{BB962C8B-B14F-4D97-AF65-F5344CB8AC3E}">
        <p14:creationId xmlns:p14="http://schemas.microsoft.com/office/powerpoint/2010/main" val="197449699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fontAlgn="base">
              <a:spcBef>
                <a:spcPct val="0"/>
              </a:spcBef>
              <a:spcAft>
                <a:spcPct val="0"/>
              </a:spcAft>
            </a:pPr>
            <a:endParaRPr lang="en-IN">
              <a:solidFill>
                <a:srgbClr val="000000"/>
              </a:solidFill>
            </a:endParaRPr>
          </a:p>
        </p:txBody>
      </p:sp>
      <p:sp>
        <p:nvSpPr>
          <p:cNvPr id="3" name="Footer Placeholder 2"/>
          <p:cNvSpPr>
            <a:spLocks noGrp="1"/>
          </p:cNvSpPr>
          <p:nvPr>
            <p:ph type="ftr" sz="quarter" idx="11"/>
          </p:nvPr>
        </p:nvSpPr>
        <p:spPr/>
        <p:txBody>
          <a:bodyPr/>
          <a:lstStyle/>
          <a:p>
            <a:pPr fontAlgn="base">
              <a:spcBef>
                <a:spcPct val="0"/>
              </a:spcBef>
              <a:spcAft>
                <a:spcPct val="0"/>
              </a:spcAft>
            </a:pPr>
            <a:endParaRPr lang="en-IN">
              <a:solidFill>
                <a:srgbClr val="000000"/>
              </a:solidFill>
            </a:endParaRPr>
          </a:p>
        </p:txBody>
      </p:sp>
      <p:sp>
        <p:nvSpPr>
          <p:cNvPr id="4" name="Slide Number Placeholder 3"/>
          <p:cNvSpPr>
            <a:spLocks noGrp="1"/>
          </p:cNvSpPr>
          <p:nvPr>
            <p:ph type="sldNum" sz="quarter" idx="12"/>
          </p:nvPr>
        </p:nvSpPr>
        <p:spPr/>
        <p:txBody>
          <a:bodyPr/>
          <a:lstStyle/>
          <a:p>
            <a:pPr fontAlgn="base">
              <a:spcBef>
                <a:spcPct val="0"/>
              </a:spcBef>
              <a:spcAft>
                <a:spcPct val="0"/>
              </a:spcAft>
            </a:pPr>
            <a:fld id="{639AA273-0CA5-40F6-B865-A7EEB2F7D7C6}" type="slidenum">
              <a:rPr lang="en-IN" smtClean="0">
                <a:solidFill>
                  <a:prstClr val="white"/>
                </a:solidFill>
              </a:rPr>
              <a:pPr fontAlgn="base">
                <a:spcBef>
                  <a:spcPct val="0"/>
                </a:spcBef>
                <a:spcAft>
                  <a:spcPct val="0"/>
                </a:spcAft>
              </a:pPr>
              <a:t>‹#›</a:t>
            </a:fld>
            <a:endParaRPr lang="en-IN">
              <a:solidFill>
                <a:prstClr val="white"/>
              </a:solidFill>
            </a:endParaRPr>
          </a:p>
        </p:txBody>
      </p:sp>
    </p:spTree>
    <p:extLst>
      <p:ext uri="{BB962C8B-B14F-4D97-AF65-F5344CB8AC3E}">
        <p14:creationId xmlns:p14="http://schemas.microsoft.com/office/powerpoint/2010/main" val="200173314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BC89-B06A-4C4D-00F2-B25866B27EAB}"/>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874D1F4-53B7-8EB6-9216-96F08C7391FC}"/>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57C10A23-B9AA-85FF-F9E5-C600330B525E}"/>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a16="http://schemas.microsoft.com/office/drawing/2014/main" id="{DCE5E4B7-48F1-CF02-EA42-66CD41746D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C1CC6E-BF7F-D465-BC21-ECAEC906A393}"/>
              </a:ext>
            </a:extLst>
          </p:cNvPr>
          <p:cNvSpPr>
            <a:spLocks noGrp="1"/>
          </p:cNvSpPr>
          <p:nvPr>
            <p:ph type="sldNum" sz="quarter" idx="12"/>
          </p:nvPr>
        </p:nvSpPr>
        <p:spPr/>
        <p:txBody>
          <a:bodyPr/>
          <a:lstStyle/>
          <a:p>
            <a:fld id="{4F930A94-A338-4349-BCC1-3E2D150C1C33}" type="slidenum">
              <a:rPr lang="en-US" smtClean="0"/>
              <a:t>‹#›</a:t>
            </a:fld>
            <a:endParaRPr lang="en-US"/>
          </a:p>
        </p:txBody>
      </p:sp>
    </p:spTree>
    <p:extLst>
      <p:ext uri="{BB962C8B-B14F-4D97-AF65-F5344CB8AC3E}">
        <p14:creationId xmlns:p14="http://schemas.microsoft.com/office/powerpoint/2010/main" val="127834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column - white">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477617" y="1046536"/>
            <a:ext cx="11236267" cy="537070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2">
            <a:extLst>
              <a:ext uri="{FF2B5EF4-FFF2-40B4-BE49-F238E27FC236}">
                <a16:creationId xmlns:a16="http://schemas.microsoft.com/office/drawing/2014/main" id="{90EBDC47-9A32-FA0B-49AB-05245CE0D2BA}"/>
              </a:ext>
            </a:extLst>
          </p:cNvPr>
          <p:cNvSpPr>
            <a:spLocks noGrp="1"/>
          </p:cNvSpPr>
          <p:nvPr>
            <p:ph type="title"/>
          </p:nvPr>
        </p:nvSpPr>
        <p:spPr/>
        <p:txBody>
          <a:bodyPr/>
          <a:lstStyle/>
          <a:p>
            <a:r>
              <a:rPr lang="en-US"/>
              <a:t>Click to edit Master title style</a:t>
            </a:r>
          </a:p>
        </p:txBody>
      </p:sp>
      <p:sp>
        <p:nvSpPr>
          <p:cNvPr id="4" name="Slide Number Placeholder 3">
            <a:extLst>
              <a:ext uri="{FF2B5EF4-FFF2-40B4-BE49-F238E27FC236}">
                <a16:creationId xmlns:a16="http://schemas.microsoft.com/office/drawing/2014/main" id="{B3D2A472-31EA-1BB8-E230-5318B9313B8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22005303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p:cSld name="2_사용자 지정 레이아웃">
    <p:spTree>
      <p:nvGrpSpPr>
        <p:cNvPr id="1" name=""/>
        <p:cNvGrpSpPr/>
        <p:nvPr/>
      </p:nvGrpSpPr>
      <p:grpSpPr>
        <a:xfrm>
          <a:off x="0" y="0"/>
          <a:ext cx="0" cy="0"/>
          <a:chOff x="0" y="0"/>
          <a:chExt cx="0" cy="0"/>
        </a:xfrm>
      </p:grpSpPr>
      <p:sp>
        <p:nvSpPr>
          <p:cNvPr id="6" name="그림 개체 틀 7">
            <a:extLst>
              <a:ext uri="{FF2B5EF4-FFF2-40B4-BE49-F238E27FC236}">
                <a16:creationId xmlns:a16="http://schemas.microsoft.com/office/drawing/2014/main" id="{A8020584-546B-8F7E-2023-8B7B28691010}"/>
              </a:ext>
            </a:extLst>
          </p:cNvPr>
          <p:cNvSpPr>
            <a:spLocks noGrp="1"/>
          </p:cNvSpPr>
          <p:nvPr>
            <p:ph type="pic" sz="quarter" idx="10"/>
          </p:nvPr>
        </p:nvSpPr>
        <p:spPr>
          <a:xfrm>
            <a:off x="604685" y="2109019"/>
            <a:ext cx="5491316" cy="1873046"/>
          </a:xfrm>
        </p:spPr>
        <p:txBody>
          <a:bodyPr/>
          <a:lstStyle/>
          <a:p>
            <a:r>
              <a:rPr kumimoji="1" lang="en-US" altLang="en-US"/>
              <a:t>Click icon to add picture</a:t>
            </a:r>
            <a:endParaRPr kumimoji="1" lang="ko-Kore-KR" altLang="en-US"/>
          </a:p>
        </p:txBody>
      </p:sp>
      <p:sp>
        <p:nvSpPr>
          <p:cNvPr id="7" name="그림 개체 틀 7">
            <a:extLst>
              <a:ext uri="{FF2B5EF4-FFF2-40B4-BE49-F238E27FC236}">
                <a16:creationId xmlns:a16="http://schemas.microsoft.com/office/drawing/2014/main" id="{080B55FC-1D7B-E0ED-8815-CB82F820BC44}"/>
              </a:ext>
            </a:extLst>
          </p:cNvPr>
          <p:cNvSpPr>
            <a:spLocks noGrp="1"/>
          </p:cNvSpPr>
          <p:nvPr>
            <p:ph type="pic" sz="quarter" idx="11"/>
          </p:nvPr>
        </p:nvSpPr>
        <p:spPr>
          <a:xfrm>
            <a:off x="604685" y="4134464"/>
            <a:ext cx="5491316" cy="1873046"/>
          </a:xfrm>
        </p:spPr>
        <p:txBody>
          <a:bodyPr/>
          <a:lstStyle/>
          <a:p>
            <a:r>
              <a:rPr kumimoji="1" lang="en-US" altLang="en-US"/>
              <a:t>Click icon to add picture</a:t>
            </a:r>
            <a:endParaRPr kumimoji="1" lang="ko-Kore-KR" altLang="en-US"/>
          </a:p>
        </p:txBody>
      </p:sp>
    </p:spTree>
    <p:extLst>
      <p:ext uri="{BB962C8B-B14F-4D97-AF65-F5344CB8AC3E}">
        <p14:creationId xmlns:p14="http://schemas.microsoft.com/office/powerpoint/2010/main" val="35785116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E788F5C-3634-4932-A3E9-9412829E7E33}"/>
              </a:ext>
            </a:extLst>
          </p:cNvPr>
          <p:cNvSpPr>
            <a:spLocks noGrp="1"/>
          </p:cNvSpPr>
          <p:nvPr>
            <p:ph type="title"/>
          </p:nvPr>
        </p:nvSpPr>
        <p:spPr>
          <a:xfrm>
            <a:off x="3" y="184594"/>
            <a:ext cx="12192000" cy="599262"/>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956518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DE7AA-7C72-DB4A-85F8-5B66C80194F6}"/>
              </a:ext>
            </a:extLst>
          </p:cNvPr>
          <p:cNvSpPr>
            <a:spLocks noGrp="1"/>
          </p:cNvSpPr>
          <p:nvPr>
            <p:ph type="title"/>
          </p:nvPr>
        </p:nvSpPr>
        <p:spPr>
          <a:xfrm>
            <a:off x="839788" y="136529"/>
            <a:ext cx="10515600" cy="905197"/>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5BF5D1-AECA-A14A-8BAC-62435DEAEF48}"/>
              </a:ext>
            </a:extLst>
          </p:cNvPr>
          <p:cNvSpPr>
            <a:spLocks noGrp="1"/>
          </p:cNvSpPr>
          <p:nvPr>
            <p:ph type="body" idx="1"/>
          </p:nvPr>
        </p:nvSpPr>
        <p:spPr>
          <a:xfrm>
            <a:off x="839789" y="1125579"/>
            <a:ext cx="5157787" cy="823912"/>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01738E5F-85D5-7C4B-863C-67E447B8247D}"/>
              </a:ext>
            </a:extLst>
          </p:cNvPr>
          <p:cNvSpPr>
            <a:spLocks noGrp="1"/>
          </p:cNvSpPr>
          <p:nvPr>
            <p:ph sz="half" idx="2"/>
          </p:nvPr>
        </p:nvSpPr>
        <p:spPr>
          <a:xfrm>
            <a:off x="839789" y="1949491"/>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01AD71A-497C-E34D-A050-8556E1C20C71}"/>
              </a:ext>
            </a:extLst>
          </p:cNvPr>
          <p:cNvSpPr>
            <a:spLocks noGrp="1"/>
          </p:cNvSpPr>
          <p:nvPr>
            <p:ph type="body" sz="quarter" idx="3"/>
          </p:nvPr>
        </p:nvSpPr>
        <p:spPr>
          <a:xfrm>
            <a:off x="6172201" y="1125579"/>
            <a:ext cx="5183188" cy="823912"/>
          </a:xfrm>
        </p:spPr>
        <p:txBody>
          <a:bodyPr anchor="b"/>
          <a:lstStyle>
            <a:lvl1pPr marL="0" indent="0">
              <a:buNone/>
              <a:defRPr sz="1799" b="1"/>
            </a:lvl1pPr>
            <a:lvl2pPr marL="342797" indent="0">
              <a:buNone/>
              <a:defRPr sz="1499" b="1"/>
            </a:lvl2pPr>
            <a:lvl3pPr marL="685595" indent="0">
              <a:buNone/>
              <a:defRPr sz="1349" b="1"/>
            </a:lvl3pPr>
            <a:lvl4pPr marL="1028392" indent="0">
              <a:buNone/>
              <a:defRPr sz="1200" b="1"/>
            </a:lvl4pPr>
            <a:lvl5pPr marL="1371188" indent="0">
              <a:buNone/>
              <a:defRPr sz="1200" b="1"/>
            </a:lvl5pPr>
            <a:lvl6pPr marL="1713986" indent="0">
              <a:buNone/>
              <a:defRPr sz="1200" b="1"/>
            </a:lvl6pPr>
            <a:lvl7pPr marL="2056783" indent="0">
              <a:buNone/>
              <a:defRPr sz="1200" b="1"/>
            </a:lvl7pPr>
            <a:lvl8pPr marL="2399580" indent="0">
              <a:buNone/>
              <a:defRPr sz="1200" b="1"/>
            </a:lvl8pPr>
            <a:lvl9pPr marL="2742377"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79150AD3-CA61-7649-A053-B6FD282C2CB1}"/>
              </a:ext>
            </a:extLst>
          </p:cNvPr>
          <p:cNvSpPr>
            <a:spLocks noGrp="1"/>
          </p:cNvSpPr>
          <p:nvPr>
            <p:ph sz="quarter" idx="4"/>
          </p:nvPr>
        </p:nvSpPr>
        <p:spPr>
          <a:xfrm>
            <a:off x="6172201" y="1949491"/>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C9189C19-BFF5-AD4F-8571-332863DCCAFA}"/>
              </a:ext>
            </a:extLst>
          </p:cNvPr>
          <p:cNvSpPr>
            <a:spLocks noGrp="1"/>
          </p:cNvSpPr>
          <p:nvPr>
            <p:ph type="sldNum" sz="quarter" idx="12"/>
          </p:nvPr>
        </p:nvSpPr>
        <p:spPr/>
        <p:txBody>
          <a:bodyPr/>
          <a:lstStyle/>
          <a:p>
            <a:fld id="{E773C8E2-B35B-254F-A137-6F2F570DAACB}" type="slidenum">
              <a:rPr lang="en-US" smtClean="0"/>
              <a:t>‹#›</a:t>
            </a:fld>
            <a:endParaRPr lang="en-US"/>
          </a:p>
        </p:txBody>
      </p:sp>
    </p:spTree>
    <p:extLst>
      <p:ext uri="{BB962C8B-B14F-4D97-AF65-F5344CB8AC3E}">
        <p14:creationId xmlns:p14="http://schemas.microsoft.com/office/powerpoint/2010/main" val="252524013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E0F9F7-3641-C14A-B3A4-5528C2C29124}"/>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58B5EEF-0D03-7247-907B-D82A7D269864}"/>
              </a:ext>
            </a:extLst>
          </p:cNvPr>
          <p:cNvSpPr>
            <a:spLocks noGrp="1"/>
          </p:cNvSpPr>
          <p:nvPr>
            <p:ph type="sldNum" sz="quarter" idx="12"/>
          </p:nvPr>
        </p:nvSpPr>
        <p:spPr/>
        <p:txBody>
          <a:bodyPr/>
          <a:lstStyle/>
          <a:p>
            <a:fld id="{E773C8E2-B35B-254F-A137-6F2F570DAACB}" type="slidenum">
              <a:rPr lang="en-US" smtClean="0"/>
              <a:t>‹#›</a:t>
            </a:fld>
            <a:endParaRPr lang="en-US"/>
          </a:p>
        </p:txBody>
      </p:sp>
    </p:spTree>
    <p:extLst>
      <p:ext uri="{BB962C8B-B14F-4D97-AF65-F5344CB8AC3E}">
        <p14:creationId xmlns:p14="http://schemas.microsoft.com/office/powerpoint/2010/main" val="415463234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wo Content" type="twoObj" preserve="1">
  <p:cSld name="Two Content">
    <p:spTree>
      <p:nvGrpSpPr>
        <p:cNvPr id="1" name="Shape 171"/>
        <p:cNvGrpSpPr/>
        <p:nvPr/>
      </p:nvGrpSpPr>
      <p:grpSpPr>
        <a:xfrm>
          <a:off x="0" y="0"/>
          <a:ext cx="0" cy="0"/>
          <a:chOff x="0" y="0"/>
          <a:chExt cx="0" cy="0"/>
        </a:xfrm>
      </p:grpSpPr>
      <p:sp>
        <p:nvSpPr>
          <p:cNvPr id="172" name="Google Shape;172;p29"/>
          <p:cNvSpPr txBox="1">
            <a:spLocks noGrp="1"/>
          </p:cNvSpPr>
          <p:nvPr>
            <p:ph type="title"/>
          </p:nvPr>
        </p:nvSpPr>
        <p:spPr>
          <a:xfrm>
            <a:off x="0" y="0"/>
            <a:ext cx="3000000" cy="30000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chemeClr val="lt1"/>
              </a:buClr>
              <a:buSzPts val="3200"/>
              <a:buFont typeface="Arial"/>
              <a:buNone/>
              <a:defRPr sz="2400" b="0" i="0" u="none" strike="noStrike" cap="none">
                <a:solidFill>
                  <a:schemeClr val="lt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sp>
        <p:nvSpPr>
          <p:cNvPr id="173" name="Google Shape;173;p29"/>
          <p:cNvSpPr txBox="1">
            <a:spLocks noGrp="1"/>
          </p:cNvSpPr>
          <p:nvPr>
            <p:ph type="body" idx="1"/>
          </p:nvPr>
        </p:nvSpPr>
        <p:spPr>
          <a:xfrm>
            <a:off x="609602" y="1600203"/>
            <a:ext cx="5252329" cy="4525963"/>
          </a:xfrm>
          <a:prstGeom prst="rect">
            <a:avLst/>
          </a:prstGeom>
          <a:noFill/>
          <a:ln>
            <a:noFill/>
          </a:ln>
        </p:spPr>
        <p:txBody>
          <a:bodyPr spcFirstLastPara="1" wrap="square" lIns="91425" tIns="45700" rIns="91425" bIns="45700" anchor="t" anchorCtr="0">
            <a:norm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pPr lvl="0"/>
            <a:r>
              <a:rPr lang="en-US"/>
              <a:t>Click to edit Master text styles</a:t>
            </a:r>
          </a:p>
        </p:txBody>
      </p:sp>
      <p:sp>
        <p:nvSpPr>
          <p:cNvPr id="174" name="Google Shape;174;p29"/>
          <p:cNvSpPr txBox="1">
            <a:spLocks noGrp="1"/>
          </p:cNvSpPr>
          <p:nvPr>
            <p:ph type="body" idx="2"/>
          </p:nvPr>
        </p:nvSpPr>
        <p:spPr>
          <a:xfrm>
            <a:off x="6334141" y="1600203"/>
            <a:ext cx="5248259" cy="4525963"/>
          </a:xfrm>
          <a:prstGeom prst="rect">
            <a:avLst/>
          </a:prstGeom>
          <a:noFill/>
          <a:ln>
            <a:noFill/>
          </a:ln>
        </p:spPr>
        <p:txBody>
          <a:bodyPr spcFirstLastPara="1" wrap="square" lIns="91425" tIns="45700" rIns="91425" bIns="45700" anchor="t" anchorCtr="0">
            <a:normAutofit/>
          </a:bodyPr>
          <a:lstStyle>
            <a:lvl1pPr marL="342900" lvl="0" indent="-304800" algn="l">
              <a:lnSpc>
                <a:spcPct val="100000"/>
              </a:lnSpc>
              <a:spcBef>
                <a:spcPts val="420"/>
              </a:spcBef>
              <a:spcAft>
                <a:spcPts val="0"/>
              </a:spcAft>
              <a:buClr>
                <a:schemeClr val="dk1"/>
              </a:buClr>
              <a:buSzPts val="2800"/>
              <a:buChar char="•"/>
              <a:defRPr sz="2100"/>
            </a:lvl1pPr>
            <a:lvl2pPr marL="685800" lvl="1" indent="-285750" algn="l">
              <a:lnSpc>
                <a:spcPct val="100000"/>
              </a:lnSpc>
              <a:spcBef>
                <a:spcPts val="360"/>
              </a:spcBef>
              <a:spcAft>
                <a:spcPts val="0"/>
              </a:spcAft>
              <a:buSzPts val="2400"/>
              <a:buChar char="•"/>
              <a:defRPr sz="1800"/>
            </a:lvl2pPr>
            <a:lvl3pPr marL="1028700" lvl="2" indent="-266700" algn="l">
              <a:lnSpc>
                <a:spcPct val="100000"/>
              </a:lnSpc>
              <a:spcBef>
                <a:spcPts val="300"/>
              </a:spcBef>
              <a:spcAft>
                <a:spcPts val="0"/>
              </a:spcAft>
              <a:buClr>
                <a:schemeClr val="dk1"/>
              </a:buClr>
              <a:buSzPts val="2000"/>
              <a:buChar char="•"/>
              <a:defRPr sz="1500"/>
            </a:lvl3pPr>
            <a:lvl4pPr marL="1371600" lvl="3" indent="-257175" algn="l">
              <a:lnSpc>
                <a:spcPct val="100000"/>
              </a:lnSpc>
              <a:spcBef>
                <a:spcPts val="270"/>
              </a:spcBef>
              <a:spcAft>
                <a:spcPts val="0"/>
              </a:spcAft>
              <a:buClr>
                <a:schemeClr val="dk1"/>
              </a:buClr>
              <a:buSzPts val="1800"/>
              <a:buChar char="•"/>
              <a:defRPr sz="1350"/>
            </a:lvl4pPr>
            <a:lvl5pPr marL="1714500" lvl="4" indent="-257175" algn="l">
              <a:lnSpc>
                <a:spcPct val="100000"/>
              </a:lnSpc>
              <a:spcBef>
                <a:spcPts val="270"/>
              </a:spcBef>
              <a:spcAft>
                <a:spcPts val="0"/>
              </a:spcAft>
              <a:buClr>
                <a:schemeClr val="dk1"/>
              </a:buClr>
              <a:buSzPts val="1800"/>
              <a:buChar char="•"/>
              <a:defRPr sz="1350"/>
            </a:lvl5pPr>
            <a:lvl6pPr marL="2057400" lvl="5" indent="-257175" algn="l">
              <a:lnSpc>
                <a:spcPct val="100000"/>
              </a:lnSpc>
              <a:spcBef>
                <a:spcPts val="270"/>
              </a:spcBef>
              <a:spcAft>
                <a:spcPts val="0"/>
              </a:spcAft>
              <a:buClr>
                <a:schemeClr val="dk1"/>
              </a:buClr>
              <a:buSzPts val="1800"/>
              <a:buChar char="•"/>
              <a:defRPr sz="1350"/>
            </a:lvl6pPr>
            <a:lvl7pPr marL="2400300" lvl="6" indent="-257175" algn="l">
              <a:lnSpc>
                <a:spcPct val="100000"/>
              </a:lnSpc>
              <a:spcBef>
                <a:spcPts val="270"/>
              </a:spcBef>
              <a:spcAft>
                <a:spcPts val="0"/>
              </a:spcAft>
              <a:buClr>
                <a:schemeClr val="dk1"/>
              </a:buClr>
              <a:buSzPts val="1800"/>
              <a:buChar char="•"/>
              <a:defRPr sz="1350"/>
            </a:lvl7pPr>
            <a:lvl8pPr marL="2743200" lvl="7" indent="-257175" algn="l">
              <a:lnSpc>
                <a:spcPct val="100000"/>
              </a:lnSpc>
              <a:spcBef>
                <a:spcPts val="270"/>
              </a:spcBef>
              <a:spcAft>
                <a:spcPts val="0"/>
              </a:spcAft>
              <a:buClr>
                <a:schemeClr val="dk1"/>
              </a:buClr>
              <a:buSzPts val="1800"/>
              <a:buChar char="•"/>
              <a:defRPr sz="1350"/>
            </a:lvl8pPr>
            <a:lvl9pPr marL="3086100" lvl="8" indent="-257175" algn="l">
              <a:lnSpc>
                <a:spcPct val="100000"/>
              </a:lnSpc>
              <a:spcBef>
                <a:spcPts val="270"/>
              </a:spcBef>
              <a:spcAft>
                <a:spcPts val="0"/>
              </a:spcAft>
              <a:buClr>
                <a:schemeClr val="dk1"/>
              </a:buClr>
              <a:buSzPts val="1800"/>
              <a:buChar char="•"/>
              <a:defRPr sz="1350"/>
            </a:lvl9pPr>
          </a:lstStyle>
          <a:p>
            <a:pPr lvl="0"/>
            <a:r>
              <a:rPr lang="en-US"/>
              <a:t>Click to edit Master text styles</a:t>
            </a:r>
          </a:p>
        </p:txBody>
      </p:sp>
      <p:sp>
        <p:nvSpPr>
          <p:cNvPr id="175" name="Google Shape;175;p29"/>
          <p:cNvSpPr txBox="1">
            <a:spLocks noGrp="1"/>
          </p:cNvSpPr>
          <p:nvPr>
            <p:ph type="sldNum" idx="12"/>
          </p:nvPr>
        </p:nvSpPr>
        <p:spPr>
          <a:xfrm>
            <a:off x="269703" y="6044524"/>
            <a:ext cx="601156" cy="251046"/>
          </a:xfrm>
          <a:prstGeom prst="rect">
            <a:avLst/>
          </a:prstGeom>
          <a:noFill/>
          <a:ln>
            <a:noFill/>
          </a:ln>
        </p:spPr>
        <p:txBody>
          <a:bodyPr spcFirstLastPara="1" wrap="square" lIns="0" tIns="45700" rIns="91425" bIns="45700" anchor="ctr" anchorCtr="0">
            <a:noAutofit/>
          </a:bodyPr>
          <a:lstStyle>
            <a:lvl1pPr marL="0" marR="0" lvl="0"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1pPr>
            <a:lvl2pPr marL="0" marR="0" lvl="1"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2pPr>
            <a:lvl3pPr marL="0" marR="0" lvl="2"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3pPr>
            <a:lvl4pPr marL="0" marR="0" lvl="3"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4pPr>
            <a:lvl5pPr marL="0" marR="0" lvl="4"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5pPr>
            <a:lvl6pPr marL="0" marR="0" lvl="5"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6pPr>
            <a:lvl7pPr marL="0" marR="0" lvl="6"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7pPr>
            <a:lvl8pPr marL="0" marR="0" lvl="7"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8pPr>
            <a:lvl9pPr marL="0" marR="0" lvl="8" indent="0" algn="l" rtl="0">
              <a:lnSpc>
                <a:spcPct val="100000"/>
              </a:lnSpc>
              <a:spcBef>
                <a:spcPts val="0"/>
              </a:spcBef>
              <a:spcAft>
                <a:spcPts val="0"/>
              </a:spcAft>
              <a:buClr>
                <a:srgbClr val="000000"/>
              </a:buClr>
              <a:buSzPts val="1000"/>
              <a:buFont typeface="Arial"/>
              <a:buNone/>
              <a:defRPr sz="750" b="0" i="0" u="none" strike="noStrike" cap="none">
                <a:solidFill>
                  <a:srgbClr val="8991B0"/>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41560107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1_Thin Header" preserve="1">
  <p:cSld name="1_Thin Header">
    <p:spTree>
      <p:nvGrpSpPr>
        <p:cNvPr id="1" name="Shape 46"/>
        <p:cNvGrpSpPr/>
        <p:nvPr/>
      </p:nvGrpSpPr>
      <p:grpSpPr>
        <a:xfrm>
          <a:off x="0" y="0"/>
          <a:ext cx="0" cy="0"/>
          <a:chOff x="0" y="0"/>
          <a:chExt cx="0" cy="0"/>
        </a:xfrm>
      </p:grpSpPr>
      <p:sp>
        <p:nvSpPr>
          <p:cNvPr id="47" name="Google Shape;47;p7"/>
          <p:cNvSpPr/>
          <p:nvPr/>
        </p:nvSpPr>
        <p:spPr>
          <a:xfrm flipH="1">
            <a:off x="11778452" y="427643"/>
            <a:ext cx="230451" cy="172435"/>
          </a:xfrm>
          <a:prstGeom prst="rtTriangle">
            <a:avLst/>
          </a:prstGeom>
          <a:solidFill>
            <a:schemeClr val="lt1"/>
          </a:solidFill>
          <a:ln>
            <a:noFill/>
          </a:ln>
        </p:spPr>
        <p:txBody>
          <a:bodyPr spcFirstLastPara="1" wrap="square" lIns="68569" tIns="34275" rIns="68569" bIns="34275"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350" b="0" i="0" u="none" strike="noStrike" cap="none">
              <a:solidFill>
                <a:schemeClr val="lt1"/>
              </a:solidFill>
              <a:latin typeface="Arial"/>
              <a:ea typeface="Arial"/>
              <a:cs typeface="Arial"/>
              <a:sym typeface="Arial"/>
            </a:endParaRPr>
          </a:p>
        </p:txBody>
      </p:sp>
      <p:sp>
        <p:nvSpPr>
          <p:cNvPr id="48" name="Google Shape;48;p7"/>
          <p:cNvSpPr txBox="1">
            <a:spLocks noGrp="1"/>
          </p:cNvSpPr>
          <p:nvPr>
            <p:ph type="title"/>
          </p:nvPr>
        </p:nvSpPr>
        <p:spPr>
          <a:xfrm>
            <a:off x="230957" y="150399"/>
            <a:ext cx="11527617" cy="600075"/>
          </a:xfrm>
          <a:prstGeom prst="rect">
            <a:avLst/>
          </a:prstGeom>
          <a:noFill/>
          <a:ln>
            <a:noFill/>
          </a:ln>
        </p:spPr>
        <p:txBody>
          <a:bodyPr spcFirstLastPara="1" wrap="square" lIns="91425" tIns="45700" rIns="91425" bIns="45700" anchor="ctr" anchorCtr="0">
            <a:normAutofit/>
          </a:bodyPr>
          <a:lstStyle>
            <a:lvl1pPr marR="0" lvl="0" algn="l" rtl="0">
              <a:lnSpc>
                <a:spcPct val="100000"/>
              </a:lnSpc>
              <a:spcBef>
                <a:spcPts val="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350" b="0" i="0" u="none" strike="noStrike" cap="none">
                <a:solidFill>
                  <a:srgbClr val="000000"/>
                </a:solidFill>
                <a:latin typeface="Arial"/>
                <a:ea typeface="Arial"/>
                <a:cs typeface="Arial"/>
                <a:sym typeface="Arial"/>
              </a:defRPr>
            </a:lvl9pPr>
          </a:lstStyle>
          <a:p>
            <a:r>
              <a:rPr lang="en-US"/>
              <a:t>Click to edit Master title style</a:t>
            </a:r>
            <a:endParaRPr/>
          </a:p>
        </p:txBody>
      </p:sp>
      <p:cxnSp>
        <p:nvCxnSpPr>
          <p:cNvPr id="49" name="Google Shape;49;p7"/>
          <p:cNvCxnSpPr/>
          <p:nvPr/>
        </p:nvCxnSpPr>
        <p:spPr>
          <a:xfrm>
            <a:off x="250835" y="781603"/>
            <a:ext cx="11718916" cy="0"/>
          </a:xfrm>
          <a:prstGeom prst="straightConnector1">
            <a:avLst/>
          </a:prstGeom>
          <a:noFill/>
          <a:ln w="12700" cap="flat" cmpd="sng">
            <a:solidFill>
              <a:srgbClr val="193F88"/>
            </a:solidFill>
            <a:prstDash val="solid"/>
            <a:round/>
            <a:headEnd type="none" w="sm" len="sm"/>
            <a:tailEnd type="none" w="sm" len="sm"/>
          </a:ln>
        </p:spPr>
      </p:cxnSp>
      <p:sp>
        <p:nvSpPr>
          <p:cNvPr id="50" name="Google Shape;50;p7"/>
          <p:cNvSpPr txBox="1">
            <a:spLocks noGrp="1"/>
          </p:cNvSpPr>
          <p:nvPr>
            <p:ph type="body" idx="1"/>
          </p:nvPr>
        </p:nvSpPr>
        <p:spPr>
          <a:xfrm>
            <a:off x="250835" y="1152939"/>
            <a:ext cx="11527616" cy="4750904"/>
          </a:xfrm>
          <a:prstGeom prst="rect">
            <a:avLst/>
          </a:prstGeom>
          <a:noFill/>
          <a:ln>
            <a:noFill/>
          </a:ln>
        </p:spPr>
        <p:txBody>
          <a:bodyPr spcFirstLastPara="1" wrap="square" lIns="91425" tIns="45700" rIns="91425" bIns="45700" anchor="t" anchorCtr="0">
            <a:normAutofit/>
          </a:bodyPr>
          <a:lstStyle>
            <a:lvl1pPr marL="342900" lvl="0" indent="-171450" algn="l">
              <a:lnSpc>
                <a:spcPct val="100000"/>
              </a:lnSpc>
              <a:spcBef>
                <a:spcPts val="420"/>
              </a:spcBef>
              <a:spcAft>
                <a:spcPts val="0"/>
              </a:spcAft>
              <a:buClr>
                <a:schemeClr val="dk1"/>
              </a:buClr>
              <a:buSzPts val="2800"/>
              <a:buNone/>
              <a:defRPr/>
            </a:lvl1pPr>
            <a:lvl2pPr marL="685800" lvl="1" indent="-171450" algn="l">
              <a:lnSpc>
                <a:spcPct val="100000"/>
              </a:lnSpc>
              <a:spcBef>
                <a:spcPts val="330"/>
              </a:spcBef>
              <a:spcAft>
                <a:spcPts val="0"/>
              </a:spcAft>
              <a:buSzPts val="2200"/>
              <a:buNone/>
              <a:defRPr/>
            </a:lvl2pPr>
            <a:lvl3pPr marL="1028700" lvl="2" indent="-171450" algn="l">
              <a:lnSpc>
                <a:spcPct val="100000"/>
              </a:lnSpc>
              <a:spcBef>
                <a:spcPts val="270"/>
              </a:spcBef>
              <a:spcAft>
                <a:spcPts val="0"/>
              </a:spcAft>
              <a:buClr>
                <a:schemeClr val="dk1"/>
              </a:buClr>
              <a:buSzPts val="1800"/>
              <a:buNone/>
              <a:defRPr/>
            </a:lvl3pPr>
            <a:lvl4pPr marL="1371600" lvl="3" indent="-171450" algn="l">
              <a:lnSpc>
                <a:spcPct val="100000"/>
              </a:lnSpc>
              <a:spcBef>
                <a:spcPts val="270"/>
              </a:spcBef>
              <a:spcAft>
                <a:spcPts val="0"/>
              </a:spcAft>
              <a:buClr>
                <a:schemeClr val="dk1"/>
              </a:buClr>
              <a:buSzPts val="1800"/>
              <a:buNone/>
              <a:defRPr/>
            </a:lvl4pPr>
            <a:lvl5pPr marL="1714500" lvl="4" indent="-171450" algn="l">
              <a:lnSpc>
                <a:spcPct val="100000"/>
              </a:lnSpc>
              <a:spcBef>
                <a:spcPts val="270"/>
              </a:spcBef>
              <a:spcAft>
                <a:spcPts val="0"/>
              </a:spcAft>
              <a:buClr>
                <a:schemeClr val="dk1"/>
              </a:buClr>
              <a:buSzPts val="1800"/>
              <a:buNone/>
              <a:defRPr/>
            </a:lvl5pPr>
            <a:lvl6pPr marL="2057400" lvl="5" indent="-257175" algn="l">
              <a:lnSpc>
                <a:spcPct val="100000"/>
              </a:lnSpc>
              <a:spcBef>
                <a:spcPts val="270"/>
              </a:spcBef>
              <a:spcAft>
                <a:spcPts val="0"/>
              </a:spcAft>
              <a:buClr>
                <a:schemeClr val="dk1"/>
              </a:buClr>
              <a:buSzPts val="1800"/>
              <a:buChar char="•"/>
              <a:defRPr/>
            </a:lvl6pPr>
            <a:lvl7pPr marL="2400300" lvl="6" indent="-257175" algn="l">
              <a:lnSpc>
                <a:spcPct val="100000"/>
              </a:lnSpc>
              <a:spcBef>
                <a:spcPts val="270"/>
              </a:spcBef>
              <a:spcAft>
                <a:spcPts val="0"/>
              </a:spcAft>
              <a:buClr>
                <a:schemeClr val="dk1"/>
              </a:buClr>
              <a:buSzPts val="1800"/>
              <a:buChar char="•"/>
              <a:defRPr/>
            </a:lvl7pPr>
            <a:lvl8pPr marL="2743200" lvl="7" indent="-257175" algn="l">
              <a:lnSpc>
                <a:spcPct val="100000"/>
              </a:lnSpc>
              <a:spcBef>
                <a:spcPts val="270"/>
              </a:spcBef>
              <a:spcAft>
                <a:spcPts val="0"/>
              </a:spcAft>
              <a:buClr>
                <a:schemeClr val="dk1"/>
              </a:buClr>
              <a:buSzPts val="1800"/>
              <a:buChar char="•"/>
              <a:defRPr/>
            </a:lvl8pPr>
            <a:lvl9pPr marL="3086100" lvl="8" indent="-257175" algn="l">
              <a:lnSpc>
                <a:spcPct val="100000"/>
              </a:lnSpc>
              <a:spcBef>
                <a:spcPts val="270"/>
              </a:spcBef>
              <a:spcAft>
                <a:spcPts val="0"/>
              </a:spcAft>
              <a:buClr>
                <a:schemeClr val="dk1"/>
              </a:buClr>
              <a:buSzPts val="1800"/>
              <a:buChar char="•"/>
              <a:defRPr/>
            </a:lvl9pPr>
          </a:lstStyle>
          <a:p>
            <a:pPr lvl="0"/>
            <a:r>
              <a:rPr lang="en-US"/>
              <a:t>Click to edit Master text styles</a:t>
            </a:r>
          </a:p>
        </p:txBody>
      </p:sp>
    </p:spTree>
    <p:extLst>
      <p:ext uri="{BB962C8B-B14F-4D97-AF65-F5344CB8AC3E}">
        <p14:creationId xmlns:p14="http://schemas.microsoft.com/office/powerpoint/2010/main" val="19030473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815880" y="511883"/>
            <a:ext cx="10560941" cy="407356"/>
          </a:xfrm>
        </p:spPr>
        <p:txBody>
          <a:bodyPr lIns="0" tIns="0" rIns="0" bIns="0"/>
          <a:lstStyle>
            <a:lvl1pPr>
              <a:defRPr sz="1985" b="1" i="0">
                <a:solidFill>
                  <a:srgbClr val="1CA6DF"/>
                </a:solidFill>
                <a:latin typeface="Avenir LT Std 65 Medium"/>
                <a:cs typeface="Avenir LT Std 65 Medium"/>
              </a:defRPr>
            </a:lvl1pPr>
          </a:lstStyle>
          <a:p>
            <a:r>
              <a:rPr lang="en-US"/>
              <a:t>Click to edit Master title style</a:t>
            </a:r>
            <a:endParaRPr/>
          </a:p>
        </p:txBody>
      </p:sp>
      <p:sp>
        <p:nvSpPr>
          <p:cNvPr id="3" name="Holder 3"/>
          <p:cNvSpPr>
            <a:spLocks noGrp="1"/>
          </p:cNvSpPr>
          <p:nvPr>
            <p:ph type="body" idx="1"/>
          </p:nvPr>
        </p:nvSpPr>
        <p:spPr>
          <a:xfrm>
            <a:off x="815881" y="1137898"/>
            <a:ext cx="10487121" cy="176523"/>
          </a:xfrm>
        </p:spPr>
        <p:txBody>
          <a:bodyPr lIns="0" tIns="0" rIns="0" bIns="0"/>
          <a:lstStyle>
            <a:lvl1pPr>
              <a:defRPr sz="860" b="0" i="0">
                <a:solidFill>
                  <a:srgbClr val="231F20"/>
                </a:solidFill>
                <a:latin typeface="Arial"/>
                <a:cs typeface="Arial"/>
              </a:defRPr>
            </a:lvl1pPr>
          </a:lstStyle>
          <a:p>
            <a:pPr lvl="0"/>
            <a:r>
              <a:rPr lang="en-US"/>
              <a:t>Click to edit Master text styles</a:t>
            </a:r>
          </a:p>
        </p:txBody>
      </p:sp>
      <p:pic>
        <p:nvPicPr>
          <p:cNvPr id="8" name="Picture 7">
            <a:extLst>
              <a:ext uri="{FF2B5EF4-FFF2-40B4-BE49-F238E27FC236}">
                <a16:creationId xmlns:a16="http://schemas.microsoft.com/office/drawing/2014/main" id="{A870E887-45ED-C935-37C6-BDDA3E200B60}"/>
              </a:ext>
            </a:extLst>
          </p:cNvPr>
          <p:cNvPicPr>
            <a:picLocks noChangeAspect="1"/>
          </p:cNvPicPr>
          <p:nvPr/>
        </p:nvPicPr>
        <p:blipFill>
          <a:blip r:embed="rId2"/>
          <a:stretch>
            <a:fillRect/>
          </a:stretch>
        </p:blipFill>
        <p:spPr>
          <a:xfrm>
            <a:off x="132269" y="6226904"/>
            <a:ext cx="2496035" cy="484094"/>
          </a:xfrm>
          <a:prstGeom prst="rect">
            <a:avLst/>
          </a:prstGeom>
        </p:spPr>
      </p:pic>
      <p:sp>
        <p:nvSpPr>
          <p:cNvPr id="4" name="Slide Number Placeholder 3">
            <a:extLst>
              <a:ext uri="{FF2B5EF4-FFF2-40B4-BE49-F238E27FC236}">
                <a16:creationId xmlns:a16="http://schemas.microsoft.com/office/drawing/2014/main" id="{D644CFF5-3E9A-E9C0-4D59-30FDB2DB0AB5}"/>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36133360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34948612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56603" y="6329595"/>
            <a:ext cx="2743200" cy="365125"/>
          </a:xfrm>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204336836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2541878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Content Placeholder 2"/>
          <p:cNvSpPr>
            <a:spLocks noGrp="1"/>
          </p:cNvSpPr>
          <p:nvPr>
            <p:ph sz="half" idx="1"/>
          </p:nvPr>
        </p:nvSpPr>
        <p:spPr>
          <a:xfrm>
            <a:off x="500025" y="1677981"/>
            <a:ext cx="5506328" cy="4267200"/>
          </a:xfrm>
          <a:prstGeom prst="rect">
            <a:avLst/>
          </a:prstGeom>
        </p:spPr>
        <p:txBody>
          <a:bodyPr/>
          <a:lstStyle>
            <a:lvl1pPr marL="137119" indent="-137119">
              <a:defRPr sz="1649" b="0" baseline="0"/>
            </a:lvl1pPr>
            <a:lvl2pPr>
              <a:buSzPct val="80000"/>
              <a:buFont typeface="Courier New" pitchFamily="49" charset="0"/>
              <a:buChar char="o"/>
              <a:defRPr lang="en-US" sz="1649" kern="1200" dirty="0" smtClean="0">
                <a:solidFill>
                  <a:schemeClr val="tx1"/>
                </a:solidFill>
                <a:latin typeface="+mn-lt"/>
                <a:ea typeface="+mn-ea"/>
                <a:cs typeface="+mn-cs"/>
              </a:defRPr>
            </a:lvl2pPr>
            <a:lvl3pPr>
              <a:buFont typeface="Calibri" pitchFamily="34" charset="0"/>
              <a:buChar char="–"/>
              <a:defRPr sz="1499"/>
            </a:lvl3pPr>
            <a:lvl4pPr>
              <a:buFont typeface="Wingdings" pitchFamily="2" charset="2"/>
              <a:buChar char="§"/>
              <a:defRPr sz="1349"/>
            </a:lvl4pPr>
            <a:lvl5pPr>
              <a:defRPr sz="1349"/>
            </a:lvl5pPr>
            <a:lvl6pPr>
              <a:defRPr sz="1349"/>
            </a:lvl6pPr>
            <a:lvl7pPr>
              <a:defRPr sz="1349"/>
            </a:lvl7pPr>
            <a:lvl8pPr>
              <a:defRPr sz="1349"/>
            </a:lvl8pPr>
            <a:lvl9pPr>
              <a:defRPr sz="13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3"/>
          <p:cNvSpPr>
            <a:spLocks noGrp="1"/>
          </p:cNvSpPr>
          <p:nvPr>
            <p:ph sz="half" idx="2"/>
          </p:nvPr>
        </p:nvSpPr>
        <p:spPr>
          <a:xfrm>
            <a:off x="6317130" y="1677981"/>
            <a:ext cx="5665695" cy="4267200"/>
          </a:xfrm>
          <a:prstGeom prst="rect">
            <a:avLst/>
          </a:prstGeom>
        </p:spPr>
        <p:txBody>
          <a:bodyPr/>
          <a:lstStyle>
            <a:lvl1pPr marL="137119" indent="-137119">
              <a:defRPr sz="1649" b="0"/>
            </a:lvl1pPr>
            <a:lvl2pPr>
              <a:buSzPct val="80000"/>
              <a:buFont typeface="Courier New" pitchFamily="49" charset="0"/>
              <a:buChar char="o"/>
              <a:defRPr sz="1649"/>
            </a:lvl2pPr>
            <a:lvl3pPr>
              <a:buFont typeface="Calibri" pitchFamily="34" charset="0"/>
              <a:buChar char="–"/>
              <a:defRPr sz="1499"/>
            </a:lvl3pPr>
            <a:lvl4pPr>
              <a:buFont typeface="Wingdings" pitchFamily="2" charset="2"/>
              <a:buChar char="§"/>
              <a:defRPr sz="1349"/>
            </a:lvl4pPr>
            <a:lvl5pPr>
              <a:defRPr sz="1349"/>
            </a:lvl5pPr>
            <a:lvl6pPr>
              <a:defRPr sz="1349"/>
            </a:lvl6pPr>
            <a:lvl7pPr>
              <a:defRPr sz="1349"/>
            </a:lvl7pPr>
            <a:lvl8pPr>
              <a:defRPr sz="1349"/>
            </a:lvl8pPr>
            <a:lvl9pPr>
              <a:defRPr sz="134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8"/>
          <p:cNvSpPr>
            <a:spLocks noGrp="1"/>
          </p:cNvSpPr>
          <p:nvPr>
            <p:ph type="body" sz="quarter" idx="10"/>
          </p:nvPr>
        </p:nvSpPr>
        <p:spPr>
          <a:xfrm>
            <a:off x="500027" y="1068381"/>
            <a:ext cx="5496368" cy="457200"/>
          </a:xfrm>
          <a:prstGeom prst="rect">
            <a:avLst/>
          </a:prstGeom>
        </p:spPr>
        <p:txBody>
          <a:bodyPr>
            <a:noAutofit/>
          </a:bodyPr>
          <a:lstStyle>
            <a:lvl1pPr>
              <a:buNone/>
              <a:defRPr sz="1799" b="1"/>
            </a:lvl1pPr>
          </a:lstStyle>
          <a:p>
            <a:pPr lvl="0"/>
            <a:r>
              <a:rPr lang="en-US"/>
              <a:t>Click to edit Master text styles</a:t>
            </a:r>
          </a:p>
        </p:txBody>
      </p:sp>
      <p:sp>
        <p:nvSpPr>
          <p:cNvPr id="9" name="Text Placeholder 8"/>
          <p:cNvSpPr>
            <a:spLocks noGrp="1"/>
          </p:cNvSpPr>
          <p:nvPr>
            <p:ph type="body" sz="quarter" idx="11"/>
          </p:nvPr>
        </p:nvSpPr>
        <p:spPr>
          <a:xfrm>
            <a:off x="6317130" y="1068381"/>
            <a:ext cx="5665695" cy="457200"/>
          </a:xfrm>
          <a:prstGeom prst="rect">
            <a:avLst/>
          </a:prstGeom>
        </p:spPr>
        <p:txBody>
          <a:bodyPr>
            <a:noAutofit/>
          </a:bodyPr>
          <a:lstStyle>
            <a:lvl1pPr>
              <a:buNone/>
              <a:defRPr sz="1799" b="1"/>
            </a:lvl1pPr>
          </a:lstStyle>
          <a:p>
            <a:pPr lvl="0"/>
            <a:r>
              <a:rPr lang="en-US"/>
              <a:t>Click to edit Master text styles</a:t>
            </a:r>
          </a:p>
        </p:txBody>
      </p:sp>
      <p:sp>
        <p:nvSpPr>
          <p:cNvPr id="3" name="Slide Number Placeholder 3">
            <a:extLst>
              <a:ext uri="{FF2B5EF4-FFF2-40B4-BE49-F238E27FC236}">
                <a16:creationId xmlns:a16="http://schemas.microsoft.com/office/drawing/2014/main" id="{C49A791E-80FB-BF76-2368-818ABD322047}"/>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335565144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85539885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3654993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70171361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415328473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279621911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15332510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321088465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4453C-6B3F-45E0-9121-6AA9AEEAF348}" type="slidenum">
              <a:rPr lang="en-US" smtClean="0"/>
              <a:t>‹#›</a:t>
            </a:fld>
            <a:endParaRPr lang="en-US"/>
          </a:p>
        </p:txBody>
      </p:sp>
    </p:spTree>
    <p:extLst>
      <p:ext uri="{BB962C8B-B14F-4D97-AF65-F5344CB8AC3E}">
        <p14:creationId xmlns:p14="http://schemas.microsoft.com/office/powerpoint/2010/main" val="22717772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86508" y="4123247"/>
            <a:ext cx="10659469" cy="928741"/>
          </a:xfrm>
          <a:solidFill>
            <a:schemeClr val="tx2"/>
          </a:solidFill>
        </p:spPr>
        <p:txBody>
          <a:bodyPr>
            <a:noAutofit/>
          </a:bodyPr>
          <a:lstStyle>
            <a:lvl1pPr>
              <a:defRPr sz="2100">
                <a:solidFill>
                  <a:schemeClr val="bg1"/>
                </a:solidFill>
              </a:defRPr>
            </a:lvl1pPr>
          </a:lstStyle>
          <a:p>
            <a:r>
              <a:rPr lang="en-US"/>
              <a:t>Click to edit Master title style</a:t>
            </a:r>
          </a:p>
        </p:txBody>
      </p:sp>
    </p:spTree>
    <p:extLst>
      <p:ext uri="{BB962C8B-B14F-4D97-AF65-F5344CB8AC3E}">
        <p14:creationId xmlns:p14="http://schemas.microsoft.com/office/powerpoint/2010/main" val="2701674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 wh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7" name="Chart Placeholder 6"/>
          <p:cNvSpPr>
            <a:spLocks noGrp="1"/>
          </p:cNvSpPr>
          <p:nvPr>
            <p:ph type="chart" sz="quarter" idx="10"/>
          </p:nvPr>
        </p:nvSpPr>
        <p:spPr>
          <a:xfrm>
            <a:off x="487702" y="1045595"/>
            <a:ext cx="10100613" cy="5244640"/>
          </a:xfrm>
          <a:prstGeom prst="rect">
            <a:avLst/>
          </a:prstGeom>
        </p:spPr>
        <p:txBody>
          <a:bodyPr rtlCol="0">
            <a:normAutofit/>
          </a:bodyPr>
          <a:lstStyle/>
          <a:p>
            <a:pPr lvl="0"/>
            <a:r>
              <a:rPr lang="en-US" noProof="0"/>
              <a:t>Click icon to add chart</a:t>
            </a:r>
          </a:p>
        </p:txBody>
      </p:sp>
      <p:sp>
        <p:nvSpPr>
          <p:cNvPr id="3" name="Slide Number Placeholder 3">
            <a:extLst>
              <a:ext uri="{FF2B5EF4-FFF2-40B4-BE49-F238E27FC236}">
                <a16:creationId xmlns:a16="http://schemas.microsoft.com/office/drawing/2014/main" id="{3980191D-ABAE-D771-E354-6486A85471F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3224263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Section - white">
    <p:spTree>
      <p:nvGrpSpPr>
        <p:cNvPr id="1" name=""/>
        <p:cNvGrpSpPr/>
        <p:nvPr/>
      </p:nvGrpSpPr>
      <p:grpSpPr>
        <a:xfrm>
          <a:off x="0" y="0"/>
          <a:ext cx="0" cy="0"/>
          <a:chOff x="0" y="0"/>
          <a:chExt cx="0" cy="0"/>
        </a:xfrm>
      </p:grpSpPr>
      <p:sp>
        <p:nvSpPr>
          <p:cNvPr id="4" name="Rectangle 3"/>
          <p:cNvSpPr/>
          <p:nvPr userDrawn="1"/>
        </p:nvSpPr>
        <p:spPr>
          <a:xfrm>
            <a:off x="1" y="676280"/>
            <a:ext cx="12192000" cy="282575"/>
          </a:xfrm>
          <a:prstGeom prst="rect">
            <a:avLst/>
          </a:prstGeom>
          <a:solidFill>
            <a:srgbClr val="FEFEF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2" name="Title 1"/>
          <p:cNvSpPr>
            <a:spLocks noGrp="1"/>
          </p:cNvSpPr>
          <p:nvPr>
            <p:ph type="title"/>
          </p:nvPr>
        </p:nvSpPr>
        <p:spPr>
          <a:xfrm>
            <a:off x="1" y="2389461"/>
            <a:ext cx="12192000" cy="812725"/>
          </a:xfrm>
        </p:spPr>
        <p:txBody>
          <a:bodyPr/>
          <a:lstStyle>
            <a:lvl1pPr algn="ctr">
              <a:defRPr/>
            </a:lvl1pPr>
          </a:lstStyle>
          <a:p>
            <a:r>
              <a:rPr lang="en-US"/>
              <a:t>Click to edit Master title style</a:t>
            </a:r>
          </a:p>
        </p:txBody>
      </p:sp>
      <p:sp>
        <p:nvSpPr>
          <p:cNvPr id="7" name="Text Placeholder 6"/>
          <p:cNvSpPr>
            <a:spLocks noGrp="1"/>
          </p:cNvSpPr>
          <p:nvPr>
            <p:ph type="body" sz="quarter" idx="11"/>
          </p:nvPr>
        </p:nvSpPr>
        <p:spPr>
          <a:xfrm>
            <a:off x="2" y="3257084"/>
            <a:ext cx="12191999" cy="1150564"/>
          </a:xfrm>
          <a:prstGeom prst="rect">
            <a:avLst/>
          </a:prstGeom>
        </p:spPr>
        <p:txBody>
          <a:bodyPr/>
          <a:lstStyle>
            <a:lvl1pPr marL="0" indent="0" algn="ctr">
              <a:buFontTx/>
              <a:buNone/>
              <a:defRPr/>
            </a:lvl1pPr>
          </a:lstStyle>
          <a:p>
            <a:pPr lvl="0"/>
            <a:r>
              <a:rPr lang="en-US"/>
              <a:t>Click to edit Master text styles</a:t>
            </a:r>
          </a:p>
        </p:txBody>
      </p:sp>
      <p:sp>
        <p:nvSpPr>
          <p:cNvPr id="3" name="Slide Number Placeholder 3">
            <a:extLst>
              <a:ext uri="{FF2B5EF4-FFF2-40B4-BE49-F238E27FC236}">
                <a16:creationId xmlns:a16="http://schemas.microsoft.com/office/drawing/2014/main" id="{94866383-B2A9-A969-7C6D-F76ACB1F37B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F77BE4-587B-4950-85D3-118597CFE039}" type="slidenum">
              <a:rPr lang="en-US" smtClean="0"/>
              <a:t>‹#›</a:t>
            </a:fld>
            <a:endParaRPr lang="en-US"/>
          </a:p>
        </p:txBody>
      </p:sp>
      <p:sp>
        <p:nvSpPr>
          <p:cNvPr id="5" name="Rectangle 4">
            <a:extLst>
              <a:ext uri="{FF2B5EF4-FFF2-40B4-BE49-F238E27FC236}">
                <a16:creationId xmlns:a16="http://schemas.microsoft.com/office/drawing/2014/main" id="{C8BAC38F-A2AE-D03A-F75F-3F53E52EA007}"/>
              </a:ext>
            </a:extLst>
          </p:cNvPr>
          <p:cNvSpPr/>
          <p:nvPr userDrawn="1"/>
        </p:nvSpPr>
        <p:spPr>
          <a:xfrm>
            <a:off x="2" y="0"/>
            <a:ext cx="12191999" cy="6591300"/>
          </a:xfrm>
          <a:prstGeom prst="rect">
            <a:avLst/>
          </a:prstGeom>
          <a:solidFill>
            <a:srgbClr val="00509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3594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 white">
    <p:spTree>
      <p:nvGrpSpPr>
        <p:cNvPr id="1" name=""/>
        <p:cNvGrpSpPr/>
        <p:nvPr/>
      </p:nvGrpSpPr>
      <p:grpSpPr>
        <a:xfrm>
          <a:off x="0" y="0"/>
          <a:ext cx="0" cy="0"/>
          <a:chOff x="0" y="0"/>
          <a:chExt cx="0" cy="0"/>
        </a:xfrm>
      </p:grpSpPr>
      <p:sp>
        <p:nvSpPr>
          <p:cNvPr id="4" name="Rectangle 3"/>
          <p:cNvSpPr/>
          <p:nvPr userDrawn="1"/>
        </p:nvSpPr>
        <p:spPr>
          <a:xfrm>
            <a:off x="1" y="676280"/>
            <a:ext cx="12192000" cy="282575"/>
          </a:xfrm>
          <a:prstGeom prst="rect">
            <a:avLst/>
          </a:prstGeom>
          <a:solidFill>
            <a:srgbClr val="FEFEFE"/>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2" name="Title 1"/>
          <p:cNvSpPr>
            <a:spLocks noGrp="1"/>
          </p:cNvSpPr>
          <p:nvPr>
            <p:ph type="title"/>
          </p:nvPr>
        </p:nvSpPr>
        <p:spPr>
          <a:xfrm>
            <a:off x="1" y="2389461"/>
            <a:ext cx="12192000" cy="812725"/>
          </a:xfrm>
        </p:spPr>
        <p:txBody>
          <a:bodyPr/>
          <a:lstStyle>
            <a:lvl1pPr algn="ctr">
              <a:defRPr/>
            </a:lvl1pPr>
          </a:lstStyle>
          <a:p>
            <a:r>
              <a:rPr lang="en-US"/>
              <a:t>Click to edit Master title style</a:t>
            </a:r>
          </a:p>
        </p:txBody>
      </p:sp>
      <p:sp>
        <p:nvSpPr>
          <p:cNvPr id="7" name="Text Placeholder 6"/>
          <p:cNvSpPr>
            <a:spLocks noGrp="1"/>
          </p:cNvSpPr>
          <p:nvPr>
            <p:ph type="body" sz="quarter" idx="11"/>
          </p:nvPr>
        </p:nvSpPr>
        <p:spPr>
          <a:xfrm>
            <a:off x="2" y="3257084"/>
            <a:ext cx="12191999" cy="1150564"/>
          </a:xfrm>
          <a:prstGeom prst="rect">
            <a:avLst/>
          </a:prstGeom>
        </p:spPr>
        <p:txBody>
          <a:bodyPr/>
          <a:lstStyle>
            <a:lvl1pPr marL="0" indent="0" algn="ctr">
              <a:buFontTx/>
              <a:buNone/>
              <a:defRPr/>
            </a:lvl1pPr>
          </a:lstStyle>
          <a:p>
            <a:pPr lvl="0"/>
            <a:r>
              <a:rPr lang="en-US"/>
              <a:t>Click to edit Master text styles</a:t>
            </a:r>
          </a:p>
        </p:txBody>
      </p:sp>
      <p:sp>
        <p:nvSpPr>
          <p:cNvPr id="3" name="Slide Number Placeholder 3">
            <a:extLst>
              <a:ext uri="{FF2B5EF4-FFF2-40B4-BE49-F238E27FC236}">
                <a16:creationId xmlns:a16="http://schemas.microsoft.com/office/drawing/2014/main" id="{94866383-B2A9-A969-7C6D-F76ACB1F37B3}"/>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6F77BE4-587B-4950-85D3-118597CFE039}" type="slidenum">
              <a:rPr lang="en-US" smtClean="0"/>
              <a:t>‹#›</a:t>
            </a:fld>
            <a:endParaRPr lang="en-US"/>
          </a:p>
        </p:txBody>
      </p:sp>
      <p:sp>
        <p:nvSpPr>
          <p:cNvPr id="5" name="Rectangle 4">
            <a:extLst>
              <a:ext uri="{FF2B5EF4-FFF2-40B4-BE49-F238E27FC236}">
                <a16:creationId xmlns:a16="http://schemas.microsoft.com/office/drawing/2014/main" id="{C8BAC38F-A2AE-D03A-F75F-3F53E52EA007}"/>
              </a:ext>
            </a:extLst>
          </p:cNvPr>
          <p:cNvSpPr/>
          <p:nvPr userDrawn="1"/>
        </p:nvSpPr>
        <p:spPr>
          <a:xfrm>
            <a:off x="2" y="0"/>
            <a:ext cx="12191999" cy="6591300"/>
          </a:xfrm>
          <a:prstGeom prst="rect">
            <a:avLst/>
          </a:prstGeom>
          <a:solidFill>
            <a:srgbClr val="00509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346771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theme" Target="../theme/theme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slideLayout" Target="../slideLayouts/slideLayout21.xml"/><Relationship Id="rId2" Type="http://schemas.openxmlformats.org/officeDocument/2006/relationships/slideLayout" Target="../slideLayouts/slideLayout6.xml"/><Relationship Id="rId16" Type="http://schemas.openxmlformats.org/officeDocument/2006/relationships/slideLayout" Target="../slideLayouts/slideLayout20.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theme" Target="../theme/theme3.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2" Type="http://schemas.openxmlformats.org/officeDocument/2006/relationships/slideLayout" Target="../slideLayouts/slideLayout37.xml"/><Relationship Id="rId1" Type="http://schemas.openxmlformats.org/officeDocument/2006/relationships/slideLayout" Target="../slideLayouts/slideLayout36.xml"/><Relationship Id="rId5" Type="http://schemas.openxmlformats.org/officeDocument/2006/relationships/theme" Target="../theme/theme4.xml"/><Relationship Id="rId4" Type="http://schemas.openxmlformats.org/officeDocument/2006/relationships/slideLayout" Target="../slideLayouts/slideLayout39.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18" Type="http://schemas.openxmlformats.org/officeDocument/2006/relationships/theme" Target="../theme/theme5.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17" Type="http://schemas.openxmlformats.org/officeDocument/2006/relationships/slideLayout" Target="../slideLayouts/slideLayout56.xml"/><Relationship Id="rId2" Type="http://schemas.openxmlformats.org/officeDocument/2006/relationships/slideLayout" Target="../slideLayouts/slideLayout41.xml"/><Relationship Id="rId16" Type="http://schemas.openxmlformats.org/officeDocument/2006/relationships/slideLayout" Target="../slideLayouts/slideLayout55.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slideLayout" Target="../slideLayouts/slideLayout5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theme" Target="../theme/theme6.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421467" y="6578603"/>
            <a:ext cx="9770533" cy="284163"/>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12" name="Rectangle 11"/>
          <p:cNvSpPr>
            <a:spLocks/>
          </p:cNvSpPr>
          <p:nvPr/>
        </p:nvSpPr>
        <p:spPr>
          <a:xfrm flipH="1">
            <a:off x="2" y="6578603"/>
            <a:ext cx="2434167" cy="284163"/>
          </a:xfrm>
          <a:prstGeom prst="rect">
            <a:avLst/>
          </a:prstGeom>
          <a:solidFill>
            <a:srgbClr val="2460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1028" name="Title Placeholder 1"/>
          <p:cNvSpPr>
            <a:spLocks noGrp="1"/>
          </p:cNvSpPr>
          <p:nvPr>
            <p:ph type="title"/>
          </p:nvPr>
        </p:nvSpPr>
        <p:spPr bwMode="auto">
          <a:xfrm>
            <a:off x="150284" y="32799"/>
            <a:ext cx="11633200" cy="81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 name="Text Placeholder 9"/>
          <p:cNvSpPr txBox="1">
            <a:spLocks/>
          </p:cNvSpPr>
          <p:nvPr/>
        </p:nvSpPr>
        <p:spPr>
          <a:xfrm>
            <a:off x="11588753" y="6605588"/>
            <a:ext cx="603249" cy="241300"/>
          </a:xfrm>
          <a:prstGeom prst="rect">
            <a:avLst/>
          </a:prstGeom>
        </p:spPr>
        <p:txBody>
          <a:bodyPr>
            <a:normAutofit/>
          </a:bodyPr>
          <a:lstStyle>
            <a:lvl1pPr marL="342900" indent="-342900" eaLnBrk="0" hangingPunct="0">
              <a:defRPr sz="2400">
                <a:solidFill>
                  <a:schemeClr val="tx1"/>
                </a:solidFill>
                <a:latin typeface="Arial" charset="0"/>
                <a:ea typeface="ヒラギノ角ゴ Pro W3"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257175" marR="0" lvl="0" indent="-257175" algn="ctr" defTabSz="685800" rtl="0" eaLnBrk="1" fontAlgn="auto" latinLnBrk="0" hangingPunct="1">
              <a:lnSpc>
                <a:spcPct val="90000"/>
              </a:lnSpc>
              <a:spcBef>
                <a:spcPct val="20000"/>
              </a:spcBef>
              <a:spcAft>
                <a:spcPts val="0"/>
              </a:spcAft>
              <a:buClrTx/>
              <a:buSzTx/>
              <a:buFont typeface="Arial" charset="0"/>
              <a:buNone/>
              <a:tabLst/>
              <a:defRPr/>
            </a:pPr>
            <a:fld id="{3B8FDC89-80CC-DB49-B2EA-BD0F5E541433}" type="slidenum">
              <a:rPr kumimoji="0" lang="en-US" sz="675" b="0" i="0" u="none" strike="noStrike" kern="1200" cap="none" spc="0" normalizeH="0" baseline="0" noProof="0">
                <a:ln>
                  <a:noFill/>
                </a:ln>
                <a:solidFill>
                  <a:srgbClr val="FFFFFF"/>
                </a:solidFill>
                <a:effectLst/>
                <a:uLnTx/>
                <a:uFillTx/>
                <a:latin typeface="Franklin Gothic Book" charset="0"/>
                <a:cs typeface="Arial" charset="0"/>
              </a:rPr>
              <a:pPr marL="257175" marR="0" lvl="0" indent="-257175" algn="ctr" defTabSz="685800" rtl="0" eaLnBrk="1" fontAlgn="auto" latinLnBrk="0" hangingPunct="1">
                <a:lnSpc>
                  <a:spcPct val="90000"/>
                </a:lnSpc>
                <a:spcBef>
                  <a:spcPct val="20000"/>
                </a:spcBef>
                <a:spcAft>
                  <a:spcPts val="0"/>
                </a:spcAft>
                <a:buClrTx/>
                <a:buSzTx/>
                <a:buFont typeface="Arial" charset="0"/>
                <a:buNone/>
                <a:tabLst/>
                <a:defRPr/>
              </a:pPr>
              <a:t>‹#›</a:t>
            </a:fld>
            <a:endParaRPr kumimoji="0" lang="en-US" sz="675" b="0" i="0" u="none" strike="noStrike" kern="1200" cap="none" spc="0" normalizeH="0" baseline="0" noProof="0">
              <a:ln>
                <a:noFill/>
              </a:ln>
              <a:solidFill>
                <a:srgbClr val="FFFFFF"/>
              </a:solidFill>
              <a:effectLst/>
              <a:uLnTx/>
              <a:uFillTx/>
              <a:latin typeface="Franklin Gothic Book" charset="0"/>
              <a:cs typeface="Arial" charset="0"/>
            </a:endParaRPr>
          </a:p>
        </p:txBody>
      </p:sp>
      <p:sp>
        <p:nvSpPr>
          <p:cNvPr id="11" name="Rectangle 10"/>
          <p:cNvSpPr/>
          <p:nvPr/>
        </p:nvSpPr>
        <p:spPr bwMode="auto">
          <a:xfrm flipH="1" flipV="1">
            <a:off x="0" y="787403"/>
            <a:ext cx="12192000" cy="28575"/>
          </a:xfrm>
          <a:prstGeom prst="rect">
            <a:avLst/>
          </a:prstGeom>
          <a:solidFill>
            <a:srgbClr val="2460AD"/>
          </a:solidFill>
          <a:ln/>
        </p:spPr>
        <p:style>
          <a:lnRef idx="2">
            <a:schemeClr val="accent4"/>
          </a:lnRef>
          <a:fillRef idx="1">
            <a:schemeClr val="lt1"/>
          </a:fillRef>
          <a:effectRef idx="0">
            <a:schemeClr val="accent4"/>
          </a:effectRef>
          <a:fontRef idx="minor">
            <a:schemeClr val="dk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5" name="TextBox 4"/>
          <p:cNvSpPr txBox="1"/>
          <p:nvPr/>
        </p:nvSpPr>
        <p:spPr>
          <a:xfrm>
            <a:off x="97369" y="6596066"/>
            <a:ext cx="6593417" cy="202043"/>
          </a:xfrm>
          <a:prstGeom prst="rect">
            <a:avLst/>
          </a:prstGeom>
          <a:noFill/>
        </p:spPr>
        <p:txBody>
          <a:bodyP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713" b="0" i="0" u="none" strike="noStrike" kern="1200" cap="none" spc="0" normalizeH="0" baseline="0" noProof="0">
                <a:ln>
                  <a:noFill/>
                </a:ln>
                <a:solidFill>
                  <a:prstClr val="white"/>
                </a:solidFill>
                <a:effectLst/>
                <a:uLnTx/>
                <a:uFillTx/>
                <a:latin typeface="Franklin Gothic Medium"/>
                <a:ea typeface="ＭＳ Ｐゴシック" pitchFamily="-106" charset="-128"/>
                <a:cs typeface="ＭＳ Ｐゴシック" pitchFamily="-106" charset="-128"/>
              </a:rPr>
              <a:t>U.S. DEPARTMENT OF ENERGY                        OFFICE OF STATE &amp; COMMUNITY ENERGY PROGRAMS</a:t>
            </a:r>
          </a:p>
        </p:txBody>
      </p:sp>
      <p:sp>
        <p:nvSpPr>
          <p:cNvPr id="1032" name="Text Placeholder 8"/>
          <p:cNvSpPr>
            <a:spLocks noGrp="1"/>
          </p:cNvSpPr>
          <p:nvPr>
            <p:ph type="body" idx="1"/>
          </p:nvPr>
        </p:nvSpPr>
        <p:spPr bwMode="auto">
          <a:xfrm>
            <a:off x="480484" y="1047753"/>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19159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hdr="0" ftr="0" dt="0"/>
  <p:txStyles>
    <p:titleStyle>
      <a:lvl1pPr algn="l" defTabSz="342900" rtl="0" eaLnBrk="1" fontAlgn="base" hangingPunct="1">
        <a:spcBef>
          <a:spcPct val="0"/>
        </a:spcBef>
        <a:spcAft>
          <a:spcPct val="0"/>
        </a:spcAft>
        <a:defRPr lang="en-US" sz="2475" b="1" kern="1200" dirty="0">
          <a:solidFill>
            <a:srgbClr val="002060"/>
          </a:solidFill>
          <a:latin typeface="+mj-lt"/>
          <a:ea typeface="ヒラギノ角ゴ Pro W3" charset="0"/>
          <a:cs typeface="Arial"/>
        </a:defRPr>
      </a:lvl1pPr>
      <a:lvl2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2pPr>
      <a:lvl3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3pPr>
      <a:lvl4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4pPr>
      <a:lvl5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5pPr>
      <a:lvl6pPr marL="3429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6pPr>
      <a:lvl7pPr marL="6858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7pPr>
      <a:lvl8pPr marL="10287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8pPr>
      <a:lvl9pPr marL="13716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9pPr>
    </p:titleStyle>
    <p:bodyStyle>
      <a:lvl1pPr marL="257175" indent="-257175" algn="l" defTabSz="342900" rtl="0" eaLnBrk="1" fontAlgn="base" hangingPunct="1">
        <a:spcBef>
          <a:spcPct val="20000"/>
        </a:spcBef>
        <a:spcAft>
          <a:spcPct val="0"/>
        </a:spcAft>
        <a:buFont typeface="Arial" charset="0"/>
        <a:buChar char="•"/>
        <a:defRPr sz="1950" kern="1200">
          <a:solidFill>
            <a:srgbClr val="282B2E"/>
          </a:solidFill>
          <a:latin typeface="+mj-lt"/>
          <a:ea typeface="ヒラギノ角ゴ Pro W3" charset="0"/>
          <a:cs typeface="Arial"/>
        </a:defRPr>
      </a:lvl1pPr>
      <a:lvl2pPr marL="557213" indent="-214313" algn="l" defTabSz="342900" rtl="0" eaLnBrk="1" fontAlgn="base" hangingPunct="1">
        <a:spcBef>
          <a:spcPct val="20000"/>
        </a:spcBef>
        <a:spcAft>
          <a:spcPct val="0"/>
        </a:spcAft>
        <a:buFont typeface="Arial" charset="0"/>
        <a:buChar char="–"/>
        <a:defRPr sz="1800" kern="1200">
          <a:solidFill>
            <a:srgbClr val="282B2E"/>
          </a:solidFill>
          <a:latin typeface="+mn-lt"/>
          <a:ea typeface="ヒラギノ角ゴ Pro W3" charset="0"/>
          <a:cs typeface="Arial"/>
        </a:defRPr>
      </a:lvl2pPr>
      <a:lvl3pPr marL="857250" indent="-171450" algn="l" defTabSz="342900" rtl="0" eaLnBrk="1" fontAlgn="base" hangingPunct="1">
        <a:spcBef>
          <a:spcPct val="20000"/>
        </a:spcBef>
        <a:spcAft>
          <a:spcPct val="0"/>
        </a:spcAft>
        <a:buFont typeface="Arial" charset="0"/>
        <a:buChar char="•"/>
        <a:defRPr sz="1650" kern="1200">
          <a:solidFill>
            <a:srgbClr val="282B2E"/>
          </a:solidFill>
          <a:latin typeface="+mn-lt"/>
          <a:ea typeface="ヒラギノ角ゴ Pro W3" charset="0"/>
          <a:cs typeface="Arial"/>
        </a:defRPr>
      </a:lvl3pPr>
      <a:lvl4pPr marL="1200150" indent="-171450" algn="l" defTabSz="342900" rtl="0" eaLnBrk="1" fontAlgn="base" hangingPunct="1">
        <a:spcBef>
          <a:spcPct val="20000"/>
        </a:spcBef>
        <a:spcAft>
          <a:spcPct val="0"/>
        </a:spcAft>
        <a:buFont typeface="Arial" charset="0"/>
        <a:buChar char="–"/>
        <a:defRPr sz="1500" kern="1200">
          <a:solidFill>
            <a:srgbClr val="282B2E"/>
          </a:solidFill>
          <a:latin typeface="+mn-lt"/>
          <a:ea typeface="ヒラギノ角ゴ Pro W3" charset="0"/>
          <a:cs typeface="Arial"/>
        </a:defRPr>
      </a:lvl4pPr>
      <a:lvl5pPr marL="1543050" indent="-171450" algn="l" defTabSz="342900" rtl="0" eaLnBrk="1" fontAlgn="base" hangingPunct="1">
        <a:spcBef>
          <a:spcPct val="20000"/>
        </a:spcBef>
        <a:spcAft>
          <a:spcPct val="0"/>
        </a:spcAft>
        <a:buFont typeface="Arial" charset="0"/>
        <a:buChar char="»"/>
        <a:defRPr kern="1200">
          <a:solidFill>
            <a:srgbClr val="282B2E"/>
          </a:solidFill>
          <a:latin typeface="+mn-lt"/>
          <a:ea typeface="ヒラギノ角ゴ Pro W3" charset="0"/>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421468" y="6578605"/>
            <a:ext cx="9770533" cy="284163"/>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12" name="Rectangle 11"/>
          <p:cNvSpPr>
            <a:spLocks/>
          </p:cNvSpPr>
          <p:nvPr/>
        </p:nvSpPr>
        <p:spPr>
          <a:xfrm flipH="1">
            <a:off x="3" y="6578605"/>
            <a:ext cx="2434167" cy="28416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1028" name="Title Placeholder 1"/>
          <p:cNvSpPr>
            <a:spLocks noGrp="1"/>
          </p:cNvSpPr>
          <p:nvPr>
            <p:ph type="title"/>
          </p:nvPr>
        </p:nvSpPr>
        <p:spPr bwMode="auto">
          <a:xfrm>
            <a:off x="480485" y="-38100"/>
            <a:ext cx="11633200" cy="81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 name="TextBox 4"/>
          <p:cNvSpPr txBox="1"/>
          <p:nvPr/>
        </p:nvSpPr>
        <p:spPr>
          <a:xfrm>
            <a:off x="97369" y="6596068"/>
            <a:ext cx="6593417" cy="202043"/>
          </a:xfrm>
          <a:prstGeom prst="rect">
            <a:avLst/>
          </a:prstGeom>
          <a:noFill/>
        </p:spPr>
        <p:txBody>
          <a:bodyPr>
            <a:spAutoFit/>
          </a:bodyPr>
          <a:lstStyle/>
          <a:p>
            <a:pPr>
              <a:defRPr/>
            </a:pPr>
            <a:r>
              <a:rPr lang="en-US" sz="713">
                <a:solidFill>
                  <a:schemeClr val="bg1"/>
                </a:solidFill>
                <a:latin typeface="+mj-lt"/>
                <a:ea typeface="ＭＳ Ｐゴシック" pitchFamily="-106" charset="-128"/>
                <a:cs typeface="ＭＳ Ｐゴシック" pitchFamily="-106" charset="-128"/>
              </a:rPr>
              <a:t>U.S. DEPARTMENT OF ENERGY                         OFFICE OF STATE &amp; COMMUNITY ENERGY PROGRAMS</a:t>
            </a:r>
          </a:p>
        </p:txBody>
      </p:sp>
      <p:sp>
        <p:nvSpPr>
          <p:cNvPr id="1032" name="Text Placeholder 8"/>
          <p:cNvSpPr>
            <a:spLocks noGrp="1"/>
          </p:cNvSpPr>
          <p:nvPr>
            <p:ph type="body" idx="1"/>
          </p:nvPr>
        </p:nvSpPr>
        <p:spPr bwMode="auto">
          <a:xfrm>
            <a:off x="480485" y="1047755"/>
            <a:ext cx="10972801"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C57C79B2-0060-1F22-8848-6D6D1D3E8DF7}"/>
              </a:ext>
            </a:extLst>
          </p:cNvPr>
          <p:cNvCxnSpPr/>
          <p:nvPr userDrawn="1"/>
        </p:nvCxnSpPr>
        <p:spPr>
          <a:xfrm>
            <a:off x="1" y="821778"/>
            <a:ext cx="12192000" cy="0"/>
          </a:xfrm>
          <a:prstGeom prst="line">
            <a:avLst/>
          </a:prstGeom>
        </p:spPr>
        <p:style>
          <a:lnRef idx="2">
            <a:schemeClr val="accent4"/>
          </a:lnRef>
          <a:fillRef idx="0">
            <a:schemeClr val="accent4"/>
          </a:fillRef>
          <a:effectRef idx="1">
            <a:schemeClr val="accent4"/>
          </a:effectRef>
          <a:fontRef idx="minor">
            <a:schemeClr val="tx1"/>
          </a:fontRef>
        </p:style>
      </p:cxnSp>
      <p:sp>
        <p:nvSpPr>
          <p:cNvPr id="4" name="Slide Number Placeholder 3">
            <a:extLst>
              <a:ext uri="{FF2B5EF4-FFF2-40B4-BE49-F238E27FC236}">
                <a16:creationId xmlns:a16="http://schemas.microsoft.com/office/drawing/2014/main" id="{6BB23F75-AC49-EACE-7312-2CD262B2E4EB}"/>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15132825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hf hdr="0" ftr="0" dt="0"/>
  <p:txStyles>
    <p:titleStyle>
      <a:lvl1pPr algn="l" defTabSz="342797" rtl="0" eaLnBrk="1" fontAlgn="base" hangingPunct="1">
        <a:spcBef>
          <a:spcPct val="0"/>
        </a:spcBef>
        <a:spcAft>
          <a:spcPct val="0"/>
        </a:spcAft>
        <a:defRPr lang="en-US" sz="2474" b="1" kern="1200" dirty="0">
          <a:solidFill>
            <a:srgbClr val="2A5998"/>
          </a:solidFill>
          <a:latin typeface="Avenir LT Std 45 Book"/>
          <a:ea typeface="Avenir LT Std 45 Book"/>
          <a:cs typeface="Arial"/>
        </a:defRPr>
      </a:lvl1pPr>
      <a:lvl2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2pPr>
      <a:lvl3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3pPr>
      <a:lvl4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4pPr>
      <a:lvl5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5pPr>
      <a:lvl6pPr marL="342797"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6pPr>
      <a:lvl7pPr marL="685595"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7pPr>
      <a:lvl8pPr marL="1028392"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8pPr>
      <a:lvl9pPr marL="1371188"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9pPr>
    </p:titleStyle>
    <p:bodyStyle>
      <a:lvl1pPr marL="257098" indent="-257098" algn="l" defTabSz="342797" rtl="0" eaLnBrk="1" fontAlgn="base" hangingPunct="1">
        <a:spcBef>
          <a:spcPct val="20000"/>
        </a:spcBef>
        <a:spcAft>
          <a:spcPct val="0"/>
        </a:spcAft>
        <a:buFont typeface="Arial" charset="0"/>
        <a:buChar char="•"/>
        <a:defRPr sz="1949" kern="1200">
          <a:solidFill>
            <a:srgbClr val="282B2E"/>
          </a:solidFill>
          <a:latin typeface="Arial" panose="020B0604020202020204" pitchFamily="34" charset="0"/>
          <a:ea typeface="Arial" panose="020B0604020202020204" pitchFamily="34" charset="0"/>
          <a:cs typeface="Arial" panose="020B0604020202020204" pitchFamily="34" charset="0"/>
        </a:defRPr>
      </a:lvl1pPr>
      <a:lvl2pPr marL="557045" indent="-214248" algn="l" defTabSz="342797" rtl="0" eaLnBrk="1" fontAlgn="base" hangingPunct="1">
        <a:spcBef>
          <a:spcPct val="20000"/>
        </a:spcBef>
        <a:spcAft>
          <a:spcPct val="0"/>
        </a:spcAft>
        <a:buFont typeface="Arial" charset="0"/>
        <a:buChar char="–"/>
        <a:defRPr sz="1799" kern="1200">
          <a:solidFill>
            <a:srgbClr val="282B2E"/>
          </a:solidFill>
          <a:latin typeface="Arial" panose="020B0604020202020204" pitchFamily="34" charset="0"/>
          <a:ea typeface="Arial" panose="020B0604020202020204" pitchFamily="34" charset="0"/>
          <a:cs typeface="Arial" panose="020B0604020202020204" pitchFamily="34" charset="0"/>
        </a:defRPr>
      </a:lvl2pPr>
      <a:lvl3pPr marL="856993" indent="-171398" algn="l" defTabSz="342797" rtl="0" eaLnBrk="1" fontAlgn="base" hangingPunct="1">
        <a:spcBef>
          <a:spcPct val="20000"/>
        </a:spcBef>
        <a:spcAft>
          <a:spcPct val="0"/>
        </a:spcAft>
        <a:buFont typeface="Arial" charset="0"/>
        <a:buChar char="•"/>
        <a:defRPr sz="1649" kern="1200">
          <a:solidFill>
            <a:srgbClr val="282B2E"/>
          </a:solidFill>
          <a:latin typeface="Arial" panose="020B0604020202020204" pitchFamily="34" charset="0"/>
          <a:ea typeface="Arial" panose="020B0604020202020204" pitchFamily="34" charset="0"/>
          <a:cs typeface="Arial" panose="020B0604020202020204" pitchFamily="34" charset="0"/>
        </a:defRPr>
      </a:lvl3pPr>
      <a:lvl4pPr marL="1199790" indent="-171398" algn="l" defTabSz="342797" rtl="0" eaLnBrk="1" fontAlgn="base" hangingPunct="1">
        <a:spcBef>
          <a:spcPct val="20000"/>
        </a:spcBef>
        <a:spcAft>
          <a:spcPct val="0"/>
        </a:spcAft>
        <a:buFont typeface="Arial" charset="0"/>
        <a:buChar char="–"/>
        <a:defRPr sz="1499" kern="1200">
          <a:solidFill>
            <a:srgbClr val="282B2E"/>
          </a:solidFill>
          <a:latin typeface="Arial" panose="020B0604020202020204" pitchFamily="34" charset="0"/>
          <a:ea typeface="Arial" panose="020B0604020202020204" pitchFamily="34" charset="0"/>
          <a:cs typeface="Arial" panose="020B0604020202020204" pitchFamily="34" charset="0"/>
        </a:defRPr>
      </a:lvl4pPr>
      <a:lvl5pPr marL="1542587" indent="-171398" algn="l" defTabSz="342797" rtl="0" eaLnBrk="1" fontAlgn="base" hangingPunct="1">
        <a:spcBef>
          <a:spcPct val="20000"/>
        </a:spcBef>
        <a:spcAft>
          <a:spcPct val="0"/>
        </a:spcAft>
        <a:buFont typeface="Arial" charset="0"/>
        <a:buChar char="»"/>
        <a:defRPr kern="1200">
          <a:solidFill>
            <a:srgbClr val="282B2E"/>
          </a:solidFill>
          <a:latin typeface="Arial" panose="020B0604020202020204" pitchFamily="34" charset="0"/>
          <a:ea typeface="Arial" panose="020B0604020202020204" pitchFamily="34" charset="0"/>
          <a:cs typeface="Arial" panose="020B0604020202020204" pitchFamily="34" charset="0"/>
        </a:defRPr>
      </a:lvl5pPr>
      <a:lvl6pPr marL="1885385" indent="-171398" algn="l" defTabSz="342797" rtl="0" eaLnBrk="1" latinLnBrk="0" hangingPunct="1">
        <a:spcBef>
          <a:spcPct val="20000"/>
        </a:spcBef>
        <a:buFont typeface="Arial"/>
        <a:buChar char="•"/>
        <a:defRPr sz="1499" kern="1200">
          <a:solidFill>
            <a:schemeClr val="tx1"/>
          </a:solidFill>
          <a:latin typeface="+mn-lt"/>
          <a:ea typeface="+mn-ea"/>
          <a:cs typeface="+mn-cs"/>
        </a:defRPr>
      </a:lvl6pPr>
      <a:lvl7pPr marL="2228181" indent="-171398" algn="l" defTabSz="342797" rtl="0" eaLnBrk="1" latinLnBrk="0" hangingPunct="1">
        <a:spcBef>
          <a:spcPct val="20000"/>
        </a:spcBef>
        <a:buFont typeface="Arial"/>
        <a:buChar char="•"/>
        <a:defRPr sz="1499" kern="1200">
          <a:solidFill>
            <a:schemeClr val="tx1"/>
          </a:solidFill>
          <a:latin typeface="+mn-lt"/>
          <a:ea typeface="+mn-ea"/>
          <a:cs typeface="+mn-cs"/>
        </a:defRPr>
      </a:lvl7pPr>
      <a:lvl8pPr marL="2570978" indent="-171398" algn="l" defTabSz="342797" rtl="0" eaLnBrk="1" latinLnBrk="0" hangingPunct="1">
        <a:spcBef>
          <a:spcPct val="20000"/>
        </a:spcBef>
        <a:buFont typeface="Arial"/>
        <a:buChar char="•"/>
        <a:defRPr sz="1499" kern="1200">
          <a:solidFill>
            <a:schemeClr val="tx1"/>
          </a:solidFill>
          <a:latin typeface="+mn-lt"/>
          <a:ea typeface="+mn-ea"/>
          <a:cs typeface="+mn-cs"/>
        </a:defRPr>
      </a:lvl8pPr>
      <a:lvl9pPr marL="2913776" indent="-171398" algn="l" defTabSz="342797" rtl="0" eaLnBrk="1" latinLnBrk="0" hangingPunct="1">
        <a:spcBef>
          <a:spcPct val="20000"/>
        </a:spcBef>
        <a:buFont typeface="Arial"/>
        <a:buChar char="•"/>
        <a:defRPr sz="1499" kern="1200">
          <a:solidFill>
            <a:schemeClr val="tx1"/>
          </a:solidFill>
          <a:latin typeface="+mn-lt"/>
          <a:ea typeface="+mn-ea"/>
          <a:cs typeface="+mn-cs"/>
        </a:defRPr>
      </a:lvl9pPr>
    </p:bodyStyle>
    <p:otherStyle>
      <a:defPPr>
        <a:defRPr lang="en-US"/>
      </a:defPPr>
      <a:lvl1pPr marL="0" algn="l" defTabSz="342797" rtl="0" eaLnBrk="1" latinLnBrk="0" hangingPunct="1">
        <a:defRPr sz="1349" kern="1200">
          <a:solidFill>
            <a:schemeClr val="tx1"/>
          </a:solidFill>
          <a:latin typeface="+mn-lt"/>
          <a:ea typeface="+mn-ea"/>
          <a:cs typeface="+mn-cs"/>
        </a:defRPr>
      </a:lvl1pPr>
      <a:lvl2pPr marL="342797" algn="l" defTabSz="342797" rtl="0" eaLnBrk="1" latinLnBrk="0" hangingPunct="1">
        <a:defRPr sz="1349" kern="1200">
          <a:solidFill>
            <a:schemeClr val="tx1"/>
          </a:solidFill>
          <a:latin typeface="+mn-lt"/>
          <a:ea typeface="+mn-ea"/>
          <a:cs typeface="+mn-cs"/>
        </a:defRPr>
      </a:lvl2pPr>
      <a:lvl3pPr marL="685595" algn="l" defTabSz="342797" rtl="0" eaLnBrk="1" latinLnBrk="0" hangingPunct="1">
        <a:defRPr sz="1349" kern="1200">
          <a:solidFill>
            <a:schemeClr val="tx1"/>
          </a:solidFill>
          <a:latin typeface="+mn-lt"/>
          <a:ea typeface="+mn-ea"/>
          <a:cs typeface="+mn-cs"/>
        </a:defRPr>
      </a:lvl3pPr>
      <a:lvl4pPr marL="1028392" algn="l" defTabSz="342797" rtl="0" eaLnBrk="1" latinLnBrk="0" hangingPunct="1">
        <a:defRPr sz="1349" kern="1200">
          <a:solidFill>
            <a:schemeClr val="tx1"/>
          </a:solidFill>
          <a:latin typeface="+mn-lt"/>
          <a:ea typeface="+mn-ea"/>
          <a:cs typeface="+mn-cs"/>
        </a:defRPr>
      </a:lvl4pPr>
      <a:lvl5pPr marL="1371188" algn="l" defTabSz="342797" rtl="0" eaLnBrk="1" latinLnBrk="0" hangingPunct="1">
        <a:defRPr sz="1349" kern="1200">
          <a:solidFill>
            <a:schemeClr val="tx1"/>
          </a:solidFill>
          <a:latin typeface="+mn-lt"/>
          <a:ea typeface="+mn-ea"/>
          <a:cs typeface="+mn-cs"/>
        </a:defRPr>
      </a:lvl5pPr>
      <a:lvl6pPr marL="1713986" algn="l" defTabSz="342797" rtl="0" eaLnBrk="1" latinLnBrk="0" hangingPunct="1">
        <a:defRPr sz="1349" kern="1200">
          <a:solidFill>
            <a:schemeClr val="tx1"/>
          </a:solidFill>
          <a:latin typeface="+mn-lt"/>
          <a:ea typeface="+mn-ea"/>
          <a:cs typeface="+mn-cs"/>
        </a:defRPr>
      </a:lvl6pPr>
      <a:lvl7pPr marL="2056783" algn="l" defTabSz="342797" rtl="0" eaLnBrk="1" latinLnBrk="0" hangingPunct="1">
        <a:defRPr sz="1349" kern="1200">
          <a:solidFill>
            <a:schemeClr val="tx1"/>
          </a:solidFill>
          <a:latin typeface="+mn-lt"/>
          <a:ea typeface="+mn-ea"/>
          <a:cs typeface="+mn-cs"/>
        </a:defRPr>
      </a:lvl7pPr>
      <a:lvl8pPr marL="2399580" algn="l" defTabSz="342797" rtl="0" eaLnBrk="1" latinLnBrk="0" hangingPunct="1">
        <a:defRPr sz="1349" kern="1200">
          <a:solidFill>
            <a:schemeClr val="tx1"/>
          </a:solidFill>
          <a:latin typeface="+mn-lt"/>
          <a:ea typeface="+mn-ea"/>
          <a:cs typeface="+mn-cs"/>
        </a:defRPr>
      </a:lvl8pPr>
      <a:lvl9pPr marL="2742377" algn="l" defTabSz="342797" rtl="0" eaLnBrk="1" latinLnBrk="0" hangingPunct="1">
        <a:defRPr sz="1349"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ea typeface="Arial" charset="0"/>
                <a:cs typeface="Arial" charset="0"/>
              </a:defRPr>
            </a:lvl1pPr>
          </a:lstStyle>
          <a:p>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Arial" charset="0"/>
                <a:cs typeface="Arial" charset="0"/>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ea typeface="Arial" charset="0"/>
                <a:cs typeface="Arial" charset="0"/>
              </a:defRPr>
            </a:lvl1pPr>
          </a:lstStyle>
          <a:p>
            <a:fld id="{CB3E3A2E-6A4A-4DC7-A48F-CD94D0AA6CE3}" type="slidenum">
              <a:rPr lang="en-US" smtClean="0"/>
              <a:pPr/>
              <a:t>‹#›</a:t>
            </a:fld>
            <a:endParaRPr lang="en-US"/>
          </a:p>
        </p:txBody>
      </p:sp>
    </p:spTree>
    <p:extLst>
      <p:ext uri="{BB962C8B-B14F-4D97-AF65-F5344CB8AC3E}">
        <p14:creationId xmlns:p14="http://schemas.microsoft.com/office/powerpoint/2010/main" val="176329089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08" r:id="rId14"/>
  </p:sldLayoutIdLst>
  <p:hf hdr="0" ftr="0" dt="0"/>
  <p:txStyles>
    <p:titleStyle>
      <a:lvl1pPr algn="l" defTabSz="914400" rtl="0" eaLnBrk="1" latinLnBrk="0" hangingPunct="1">
        <a:lnSpc>
          <a:spcPct val="90000"/>
        </a:lnSpc>
        <a:spcBef>
          <a:spcPct val="0"/>
        </a:spcBef>
        <a:buNone/>
        <a:defRPr sz="4400" kern="1200">
          <a:solidFill>
            <a:srgbClr val="1D428A"/>
          </a:solidFill>
          <a:latin typeface="Arial" charset="0"/>
          <a:ea typeface="Arial" charset="0"/>
          <a:cs typeface="Arial"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421467" y="6578603"/>
            <a:ext cx="9770533" cy="284163"/>
          </a:xfrm>
          <a:prstGeom prst="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12" name="Rectangle 11"/>
          <p:cNvSpPr>
            <a:spLocks/>
          </p:cNvSpPr>
          <p:nvPr/>
        </p:nvSpPr>
        <p:spPr>
          <a:xfrm flipH="1">
            <a:off x="2" y="6578603"/>
            <a:ext cx="2434167" cy="284163"/>
          </a:xfrm>
          <a:prstGeom prst="rect">
            <a:avLst/>
          </a:prstGeom>
          <a:solidFill>
            <a:srgbClr val="2460A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1028" name="Title Placeholder 1"/>
          <p:cNvSpPr>
            <a:spLocks noGrp="1"/>
          </p:cNvSpPr>
          <p:nvPr>
            <p:ph type="title"/>
          </p:nvPr>
        </p:nvSpPr>
        <p:spPr bwMode="auto">
          <a:xfrm>
            <a:off x="150284" y="32799"/>
            <a:ext cx="11633200" cy="81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 name="Text Placeholder 9"/>
          <p:cNvSpPr txBox="1">
            <a:spLocks/>
          </p:cNvSpPr>
          <p:nvPr/>
        </p:nvSpPr>
        <p:spPr>
          <a:xfrm>
            <a:off x="11588753" y="6605588"/>
            <a:ext cx="603249" cy="241300"/>
          </a:xfrm>
          <a:prstGeom prst="rect">
            <a:avLst/>
          </a:prstGeom>
        </p:spPr>
        <p:txBody>
          <a:bodyPr>
            <a:normAutofit/>
          </a:bodyPr>
          <a:lstStyle>
            <a:lvl1pPr marL="342900" indent="-342900" eaLnBrk="0" hangingPunct="0">
              <a:defRPr sz="2400">
                <a:solidFill>
                  <a:schemeClr val="tx1"/>
                </a:solidFill>
                <a:latin typeface="Arial" charset="0"/>
                <a:ea typeface="ヒラギノ角ゴ Pro W3" charset="0"/>
                <a:cs typeface="ＭＳ Ｐゴシック" charset="0"/>
              </a:defRPr>
            </a:lvl1pPr>
            <a:lvl2pPr marL="742950" indent="-285750" eaLnBrk="0" hangingPunct="0">
              <a:defRPr sz="2400">
                <a:solidFill>
                  <a:schemeClr val="tx1"/>
                </a:solidFill>
                <a:latin typeface="Arial" charset="0"/>
                <a:ea typeface="ＭＳ Ｐゴシック" charset="0"/>
                <a:cs typeface="ＭＳ Ｐゴシック" charset="0"/>
              </a:defRPr>
            </a:lvl2pPr>
            <a:lvl3pPr marL="1143000" indent="-228600" eaLnBrk="0" hangingPunct="0">
              <a:defRPr sz="2400">
                <a:solidFill>
                  <a:schemeClr val="tx1"/>
                </a:solidFill>
                <a:latin typeface="Arial" charset="0"/>
                <a:ea typeface="ＭＳ Ｐゴシック" charset="0"/>
                <a:cs typeface="ＭＳ Ｐゴシック" charset="0"/>
              </a:defRPr>
            </a:lvl3pPr>
            <a:lvl4pPr marL="1600200" indent="-228600" eaLnBrk="0" hangingPunct="0">
              <a:defRPr sz="2400">
                <a:solidFill>
                  <a:schemeClr val="tx1"/>
                </a:solidFill>
                <a:latin typeface="Arial" charset="0"/>
                <a:ea typeface="ＭＳ Ｐゴシック" charset="0"/>
                <a:cs typeface="ＭＳ Ｐゴシック" charset="0"/>
              </a:defRPr>
            </a:lvl4pPr>
            <a:lvl5pPr marL="2057400" indent="-228600" eaLnBrk="0" hangingPunct="0">
              <a:defRPr sz="2400">
                <a:solidFill>
                  <a:schemeClr val="tx1"/>
                </a:solidFill>
                <a:latin typeface="Arial" charset="0"/>
                <a:ea typeface="ＭＳ Ｐゴシック" charset="0"/>
                <a:cs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cs typeface="ＭＳ Ｐゴシック" charset="0"/>
              </a:defRPr>
            </a:lvl9pPr>
          </a:lstStyle>
          <a:p>
            <a:pPr marL="257175" marR="0" lvl="0" indent="-257175" algn="ctr" defTabSz="685800" rtl="0" eaLnBrk="1" fontAlgn="auto" latinLnBrk="0" hangingPunct="1">
              <a:lnSpc>
                <a:spcPct val="90000"/>
              </a:lnSpc>
              <a:spcBef>
                <a:spcPct val="20000"/>
              </a:spcBef>
              <a:spcAft>
                <a:spcPts val="0"/>
              </a:spcAft>
              <a:buClrTx/>
              <a:buSzTx/>
              <a:buFont typeface="Arial" charset="0"/>
              <a:buNone/>
              <a:tabLst/>
              <a:defRPr/>
            </a:pPr>
            <a:fld id="{3B8FDC89-80CC-DB49-B2EA-BD0F5E541433}" type="slidenum">
              <a:rPr kumimoji="0" lang="en-US" sz="675" b="0" i="0" u="none" strike="noStrike" kern="1200" cap="none" spc="0" normalizeH="0" baseline="0" noProof="0">
                <a:ln>
                  <a:noFill/>
                </a:ln>
                <a:solidFill>
                  <a:srgbClr val="FFFFFF"/>
                </a:solidFill>
                <a:effectLst/>
                <a:uLnTx/>
                <a:uFillTx/>
                <a:latin typeface="Franklin Gothic Book" charset="0"/>
                <a:cs typeface="Arial" charset="0"/>
              </a:rPr>
              <a:pPr marL="257175" marR="0" lvl="0" indent="-257175" algn="ctr" defTabSz="685800" rtl="0" eaLnBrk="1" fontAlgn="auto" latinLnBrk="0" hangingPunct="1">
                <a:lnSpc>
                  <a:spcPct val="90000"/>
                </a:lnSpc>
                <a:spcBef>
                  <a:spcPct val="20000"/>
                </a:spcBef>
                <a:spcAft>
                  <a:spcPts val="0"/>
                </a:spcAft>
                <a:buClrTx/>
                <a:buSzTx/>
                <a:buFont typeface="Arial" charset="0"/>
                <a:buNone/>
                <a:tabLst/>
                <a:defRPr/>
              </a:pPr>
              <a:t>‹#›</a:t>
            </a:fld>
            <a:endParaRPr kumimoji="0" lang="en-US" sz="675" b="0" i="0" u="none" strike="noStrike" kern="1200" cap="none" spc="0" normalizeH="0" baseline="0" noProof="0">
              <a:ln>
                <a:noFill/>
              </a:ln>
              <a:solidFill>
                <a:srgbClr val="FFFFFF"/>
              </a:solidFill>
              <a:effectLst/>
              <a:uLnTx/>
              <a:uFillTx/>
              <a:latin typeface="Franklin Gothic Book" charset="0"/>
              <a:cs typeface="Arial" charset="0"/>
            </a:endParaRPr>
          </a:p>
        </p:txBody>
      </p:sp>
      <p:sp>
        <p:nvSpPr>
          <p:cNvPr id="11" name="Rectangle 10"/>
          <p:cNvSpPr/>
          <p:nvPr/>
        </p:nvSpPr>
        <p:spPr bwMode="auto">
          <a:xfrm flipH="1" flipV="1">
            <a:off x="0" y="787403"/>
            <a:ext cx="12192000" cy="28575"/>
          </a:xfrm>
          <a:prstGeom prst="rect">
            <a:avLst/>
          </a:prstGeom>
          <a:solidFill>
            <a:srgbClr val="2460AD"/>
          </a:solidFill>
          <a:ln/>
        </p:spPr>
        <p:style>
          <a:lnRef idx="2">
            <a:schemeClr val="accent4"/>
          </a:lnRef>
          <a:fillRef idx="1">
            <a:schemeClr val="lt1"/>
          </a:fillRef>
          <a:effectRef idx="0">
            <a:schemeClr val="accent4"/>
          </a:effectRef>
          <a:fontRef idx="minor">
            <a:schemeClr val="dk1"/>
          </a:fontRef>
        </p:style>
        <p:txBody>
          <a:bodyPr anchor="ct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srgbClr val="FFFFFF"/>
              </a:solidFill>
              <a:effectLst/>
              <a:uLnTx/>
              <a:uFillTx/>
              <a:latin typeface="Franklin Gothic Book"/>
              <a:ea typeface="ＭＳ Ｐゴシック" pitchFamily="-106" charset="-128"/>
              <a:cs typeface="ＭＳ Ｐゴシック" pitchFamily="-106" charset="-128"/>
            </a:endParaRPr>
          </a:p>
        </p:txBody>
      </p:sp>
      <p:sp>
        <p:nvSpPr>
          <p:cNvPr id="5" name="TextBox 4"/>
          <p:cNvSpPr txBox="1"/>
          <p:nvPr/>
        </p:nvSpPr>
        <p:spPr>
          <a:xfrm>
            <a:off x="97369" y="6596066"/>
            <a:ext cx="6593417" cy="202043"/>
          </a:xfrm>
          <a:prstGeom prst="rect">
            <a:avLst/>
          </a:prstGeom>
          <a:noFill/>
        </p:spPr>
        <p:txBody>
          <a:bodyPr>
            <a:spAutoFit/>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0" lang="en-US" sz="713" b="0" i="0" u="none" strike="noStrike" kern="1200" cap="none" spc="0" normalizeH="0" baseline="0" noProof="0">
                <a:ln>
                  <a:noFill/>
                </a:ln>
                <a:solidFill>
                  <a:prstClr val="white"/>
                </a:solidFill>
                <a:effectLst/>
                <a:uLnTx/>
                <a:uFillTx/>
                <a:latin typeface="Franklin Gothic Medium"/>
                <a:ea typeface="ＭＳ Ｐゴシック" pitchFamily="-106" charset="-128"/>
                <a:cs typeface="ＭＳ Ｐゴシック" pitchFamily="-106" charset="-128"/>
              </a:rPr>
              <a:t>U.S. DEPARTMENT OF ENERGY                        OFFICE OF STATE &amp; COMMUNITY ENERGY PROGRAMS</a:t>
            </a:r>
          </a:p>
        </p:txBody>
      </p:sp>
      <p:sp>
        <p:nvSpPr>
          <p:cNvPr id="1032" name="Text Placeholder 8"/>
          <p:cNvSpPr>
            <a:spLocks noGrp="1"/>
          </p:cNvSpPr>
          <p:nvPr>
            <p:ph type="body" idx="1"/>
          </p:nvPr>
        </p:nvSpPr>
        <p:spPr bwMode="auto">
          <a:xfrm>
            <a:off x="480484" y="1047753"/>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497235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Lst>
  <p:hf hdr="0" ftr="0" dt="0"/>
  <p:txStyles>
    <p:titleStyle>
      <a:lvl1pPr algn="l" defTabSz="342900" rtl="0" eaLnBrk="1" fontAlgn="base" hangingPunct="1">
        <a:spcBef>
          <a:spcPct val="0"/>
        </a:spcBef>
        <a:spcAft>
          <a:spcPct val="0"/>
        </a:spcAft>
        <a:defRPr lang="en-US" sz="2475" b="1" kern="1200" dirty="0">
          <a:solidFill>
            <a:srgbClr val="002060"/>
          </a:solidFill>
          <a:latin typeface="+mj-lt"/>
          <a:ea typeface="ヒラギノ角ゴ Pro W3" charset="0"/>
          <a:cs typeface="Arial"/>
        </a:defRPr>
      </a:lvl1pPr>
      <a:lvl2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2pPr>
      <a:lvl3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3pPr>
      <a:lvl4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4pPr>
      <a:lvl5pPr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5pPr>
      <a:lvl6pPr marL="3429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6pPr>
      <a:lvl7pPr marL="6858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7pPr>
      <a:lvl8pPr marL="10287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8pPr>
      <a:lvl9pPr marL="1371600" algn="l" defTabSz="342900" rtl="0" eaLnBrk="1" fontAlgn="base" hangingPunct="1">
        <a:spcBef>
          <a:spcPct val="0"/>
        </a:spcBef>
        <a:spcAft>
          <a:spcPct val="0"/>
        </a:spcAft>
        <a:defRPr sz="2475" b="1">
          <a:solidFill>
            <a:srgbClr val="007934"/>
          </a:solidFill>
          <a:latin typeface="Franklin Gothic Medium" charset="0"/>
          <a:ea typeface="ヒラギノ角ゴ Pro W3" charset="0"/>
        </a:defRPr>
      </a:lvl9pPr>
    </p:titleStyle>
    <p:bodyStyle>
      <a:lvl1pPr marL="257175" indent="-257175" algn="l" defTabSz="342900" rtl="0" eaLnBrk="1" fontAlgn="base" hangingPunct="1">
        <a:spcBef>
          <a:spcPct val="20000"/>
        </a:spcBef>
        <a:spcAft>
          <a:spcPct val="0"/>
        </a:spcAft>
        <a:buFont typeface="Arial" charset="0"/>
        <a:buChar char="•"/>
        <a:defRPr sz="1950" kern="1200">
          <a:solidFill>
            <a:srgbClr val="282B2E"/>
          </a:solidFill>
          <a:latin typeface="+mj-lt"/>
          <a:ea typeface="ヒラギノ角ゴ Pro W3" charset="0"/>
          <a:cs typeface="Arial"/>
        </a:defRPr>
      </a:lvl1pPr>
      <a:lvl2pPr marL="557213" indent="-214313" algn="l" defTabSz="342900" rtl="0" eaLnBrk="1" fontAlgn="base" hangingPunct="1">
        <a:spcBef>
          <a:spcPct val="20000"/>
        </a:spcBef>
        <a:spcAft>
          <a:spcPct val="0"/>
        </a:spcAft>
        <a:buFont typeface="Arial" charset="0"/>
        <a:buChar char="–"/>
        <a:defRPr sz="1800" kern="1200">
          <a:solidFill>
            <a:srgbClr val="282B2E"/>
          </a:solidFill>
          <a:latin typeface="+mn-lt"/>
          <a:ea typeface="ヒラギノ角ゴ Pro W3" charset="0"/>
          <a:cs typeface="Arial"/>
        </a:defRPr>
      </a:lvl2pPr>
      <a:lvl3pPr marL="857250" indent="-171450" algn="l" defTabSz="342900" rtl="0" eaLnBrk="1" fontAlgn="base" hangingPunct="1">
        <a:spcBef>
          <a:spcPct val="20000"/>
        </a:spcBef>
        <a:spcAft>
          <a:spcPct val="0"/>
        </a:spcAft>
        <a:buFont typeface="Arial" charset="0"/>
        <a:buChar char="•"/>
        <a:defRPr sz="1650" kern="1200">
          <a:solidFill>
            <a:srgbClr val="282B2E"/>
          </a:solidFill>
          <a:latin typeface="+mn-lt"/>
          <a:ea typeface="ヒラギノ角ゴ Pro W3" charset="0"/>
          <a:cs typeface="Arial"/>
        </a:defRPr>
      </a:lvl3pPr>
      <a:lvl4pPr marL="1200150" indent="-171450" algn="l" defTabSz="342900" rtl="0" eaLnBrk="1" fontAlgn="base" hangingPunct="1">
        <a:spcBef>
          <a:spcPct val="20000"/>
        </a:spcBef>
        <a:spcAft>
          <a:spcPct val="0"/>
        </a:spcAft>
        <a:buFont typeface="Arial" charset="0"/>
        <a:buChar char="–"/>
        <a:defRPr sz="1500" kern="1200">
          <a:solidFill>
            <a:srgbClr val="282B2E"/>
          </a:solidFill>
          <a:latin typeface="+mn-lt"/>
          <a:ea typeface="ヒラギノ角ゴ Pro W3" charset="0"/>
          <a:cs typeface="Arial"/>
        </a:defRPr>
      </a:lvl4pPr>
      <a:lvl5pPr marL="1543050" indent="-171450" algn="l" defTabSz="342900" rtl="0" eaLnBrk="1" fontAlgn="base" hangingPunct="1">
        <a:spcBef>
          <a:spcPct val="20000"/>
        </a:spcBef>
        <a:spcAft>
          <a:spcPct val="0"/>
        </a:spcAft>
        <a:buFont typeface="Arial" charset="0"/>
        <a:buChar char="»"/>
        <a:defRPr kern="1200">
          <a:solidFill>
            <a:srgbClr val="282B2E"/>
          </a:solidFill>
          <a:latin typeface="+mn-lt"/>
          <a:ea typeface="ヒラギノ角ゴ Pro W3" charset="0"/>
          <a:cs typeface="Arial"/>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2421468" y="6578605"/>
            <a:ext cx="9770533" cy="284163"/>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12" name="Rectangle 11"/>
          <p:cNvSpPr>
            <a:spLocks/>
          </p:cNvSpPr>
          <p:nvPr/>
        </p:nvSpPr>
        <p:spPr>
          <a:xfrm flipH="1">
            <a:off x="3" y="6578605"/>
            <a:ext cx="2434167" cy="284163"/>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sz="1349">
              <a:solidFill>
                <a:srgbClr val="FFFFFF"/>
              </a:solidFill>
              <a:ea typeface="ＭＳ Ｐゴシック" pitchFamily="-106" charset="-128"/>
              <a:cs typeface="ＭＳ Ｐゴシック" pitchFamily="-106" charset="-128"/>
            </a:endParaRPr>
          </a:p>
        </p:txBody>
      </p:sp>
      <p:sp>
        <p:nvSpPr>
          <p:cNvPr id="1028" name="Title Placeholder 1"/>
          <p:cNvSpPr>
            <a:spLocks noGrp="1"/>
          </p:cNvSpPr>
          <p:nvPr>
            <p:ph type="title"/>
          </p:nvPr>
        </p:nvSpPr>
        <p:spPr bwMode="auto">
          <a:xfrm>
            <a:off x="480485" y="-38100"/>
            <a:ext cx="11633200" cy="812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5" name="TextBox 4"/>
          <p:cNvSpPr txBox="1"/>
          <p:nvPr/>
        </p:nvSpPr>
        <p:spPr>
          <a:xfrm>
            <a:off x="97369" y="6596068"/>
            <a:ext cx="6593417" cy="202043"/>
          </a:xfrm>
          <a:prstGeom prst="rect">
            <a:avLst/>
          </a:prstGeom>
          <a:noFill/>
        </p:spPr>
        <p:txBody>
          <a:bodyPr>
            <a:spAutoFit/>
          </a:bodyPr>
          <a:lstStyle/>
          <a:p>
            <a:pPr>
              <a:defRPr/>
            </a:pPr>
            <a:r>
              <a:rPr lang="en-US" sz="713">
                <a:solidFill>
                  <a:schemeClr val="bg1"/>
                </a:solidFill>
                <a:latin typeface="+mj-lt"/>
                <a:ea typeface="ＭＳ Ｐゴシック" pitchFamily="-106" charset="-128"/>
                <a:cs typeface="ＭＳ Ｐゴシック" pitchFamily="-106" charset="-128"/>
              </a:rPr>
              <a:t>U.S. DEPARTMENT OF ENERGY                         OFFICE OF STATE &amp; COMMUNITY ENERGY PROGRAMS</a:t>
            </a:r>
          </a:p>
        </p:txBody>
      </p:sp>
      <p:sp>
        <p:nvSpPr>
          <p:cNvPr id="1032" name="Text Placeholder 8"/>
          <p:cNvSpPr>
            <a:spLocks noGrp="1"/>
          </p:cNvSpPr>
          <p:nvPr>
            <p:ph type="body" idx="1"/>
          </p:nvPr>
        </p:nvSpPr>
        <p:spPr bwMode="auto">
          <a:xfrm>
            <a:off x="480485" y="1047755"/>
            <a:ext cx="10972801"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3" name="Straight Connector 2">
            <a:extLst>
              <a:ext uri="{FF2B5EF4-FFF2-40B4-BE49-F238E27FC236}">
                <a16:creationId xmlns:a16="http://schemas.microsoft.com/office/drawing/2014/main" id="{C57C79B2-0060-1F22-8848-6D6D1D3E8DF7}"/>
              </a:ext>
            </a:extLst>
          </p:cNvPr>
          <p:cNvCxnSpPr/>
          <p:nvPr/>
        </p:nvCxnSpPr>
        <p:spPr>
          <a:xfrm>
            <a:off x="1" y="821778"/>
            <a:ext cx="12192000" cy="0"/>
          </a:xfrm>
          <a:prstGeom prst="line">
            <a:avLst/>
          </a:prstGeom>
        </p:spPr>
        <p:style>
          <a:lnRef idx="2">
            <a:schemeClr val="accent4"/>
          </a:lnRef>
          <a:fillRef idx="0">
            <a:schemeClr val="accent4"/>
          </a:fillRef>
          <a:effectRef idx="1">
            <a:schemeClr val="accent4"/>
          </a:effectRef>
          <a:fontRef idx="minor">
            <a:schemeClr val="tx1"/>
          </a:fontRef>
        </p:style>
      </p:cxnSp>
      <p:sp>
        <p:nvSpPr>
          <p:cNvPr id="4" name="Slide Number Placeholder 3">
            <a:extLst>
              <a:ext uri="{FF2B5EF4-FFF2-40B4-BE49-F238E27FC236}">
                <a16:creationId xmlns:a16="http://schemas.microsoft.com/office/drawing/2014/main" id="{6BB23F75-AC49-EACE-7312-2CD262B2E4EB}"/>
              </a:ext>
            </a:extLst>
          </p:cNvPr>
          <p:cNvSpPr>
            <a:spLocks noGrp="1"/>
          </p:cNvSpPr>
          <p:nvPr>
            <p:ph type="sldNum" sz="quarter" idx="4"/>
          </p:nvPr>
        </p:nvSpPr>
        <p:spPr>
          <a:xfrm>
            <a:off x="9370484" y="6528328"/>
            <a:ext cx="2743200" cy="365125"/>
          </a:xfrm>
          <a:prstGeom prst="rect">
            <a:avLst/>
          </a:prstGeom>
        </p:spPr>
        <p:txBody>
          <a:bodyPr vert="horz" lIns="91440" tIns="45720" rIns="91440" bIns="45720" rtlCol="0" anchor="ctr"/>
          <a:lstStyle>
            <a:lvl1pPr algn="r">
              <a:defRPr sz="900">
                <a:solidFill>
                  <a:schemeClr val="bg1"/>
                </a:solidFill>
              </a:defRPr>
            </a:lvl1pPr>
          </a:lstStyle>
          <a:p>
            <a:fld id="{56F77BE4-587B-4950-85D3-118597CFE039}" type="slidenum">
              <a:rPr lang="en-US" smtClean="0"/>
              <a:pPr/>
              <a:t>‹#›</a:t>
            </a:fld>
            <a:endParaRPr lang="en-US"/>
          </a:p>
        </p:txBody>
      </p:sp>
    </p:spTree>
    <p:extLst>
      <p:ext uri="{BB962C8B-B14F-4D97-AF65-F5344CB8AC3E}">
        <p14:creationId xmlns:p14="http://schemas.microsoft.com/office/powerpoint/2010/main" val="3434105306"/>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 id="2147483747" r:id="rId17"/>
  </p:sldLayoutIdLst>
  <p:hf hdr="0" ftr="0" dt="0"/>
  <p:txStyles>
    <p:titleStyle>
      <a:lvl1pPr algn="l" defTabSz="342797" rtl="0" eaLnBrk="1" fontAlgn="base" hangingPunct="1">
        <a:spcBef>
          <a:spcPct val="0"/>
        </a:spcBef>
        <a:spcAft>
          <a:spcPct val="0"/>
        </a:spcAft>
        <a:defRPr lang="en-US" sz="2474" b="1" kern="1200" dirty="0">
          <a:solidFill>
            <a:srgbClr val="2A5998"/>
          </a:solidFill>
          <a:latin typeface="Avenir LT Std 45 Book"/>
          <a:ea typeface="Avenir LT Std 45 Book"/>
          <a:cs typeface="Arial"/>
        </a:defRPr>
      </a:lvl1pPr>
      <a:lvl2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2pPr>
      <a:lvl3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3pPr>
      <a:lvl4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4pPr>
      <a:lvl5pPr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5pPr>
      <a:lvl6pPr marL="342797"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6pPr>
      <a:lvl7pPr marL="685595"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7pPr>
      <a:lvl8pPr marL="1028392"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8pPr>
      <a:lvl9pPr marL="1371188" algn="l" defTabSz="342797" rtl="0" eaLnBrk="1" fontAlgn="base" hangingPunct="1">
        <a:spcBef>
          <a:spcPct val="0"/>
        </a:spcBef>
        <a:spcAft>
          <a:spcPct val="0"/>
        </a:spcAft>
        <a:defRPr sz="2474" b="1">
          <a:solidFill>
            <a:srgbClr val="007934"/>
          </a:solidFill>
          <a:latin typeface="Franklin Gothic Medium" charset="0"/>
          <a:ea typeface="ヒラギノ角ゴ Pro W3" charset="0"/>
        </a:defRPr>
      </a:lvl9pPr>
    </p:titleStyle>
    <p:bodyStyle>
      <a:lvl1pPr marL="257098" indent="-257098" algn="l" defTabSz="342797" rtl="0" eaLnBrk="1" fontAlgn="base" hangingPunct="1">
        <a:spcBef>
          <a:spcPct val="20000"/>
        </a:spcBef>
        <a:spcAft>
          <a:spcPct val="0"/>
        </a:spcAft>
        <a:buFont typeface="Arial" charset="0"/>
        <a:buChar char="•"/>
        <a:defRPr sz="1949" kern="1200">
          <a:solidFill>
            <a:srgbClr val="282B2E"/>
          </a:solidFill>
          <a:latin typeface="Arial" panose="020B0604020202020204" pitchFamily="34" charset="0"/>
          <a:ea typeface="Arial" panose="020B0604020202020204" pitchFamily="34" charset="0"/>
          <a:cs typeface="Arial" panose="020B0604020202020204" pitchFamily="34" charset="0"/>
        </a:defRPr>
      </a:lvl1pPr>
      <a:lvl2pPr marL="557045" indent="-214248" algn="l" defTabSz="342797" rtl="0" eaLnBrk="1" fontAlgn="base" hangingPunct="1">
        <a:spcBef>
          <a:spcPct val="20000"/>
        </a:spcBef>
        <a:spcAft>
          <a:spcPct val="0"/>
        </a:spcAft>
        <a:buFont typeface="Arial" charset="0"/>
        <a:buChar char="–"/>
        <a:defRPr sz="1799" kern="1200">
          <a:solidFill>
            <a:srgbClr val="282B2E"/>
          </a:solidFill>
          <a:latin typeface="Arial" panose="020B0604020202020204" pitchFamily="34" charset="0"/>
          <a:ea typeface="Arial" panose="020B0604020202020204" pitchFamily="34" charset="0"/>
          <a:cs typeface="Arial" panose="020B0604020202020204" pitchFamily="34" charset="0"/>
        </a:defRPr>
      </a:lvl2pPr>
      <a:lvl3pPr marL="856993" indent="-171398" algn="l" defTabSz="342797" rtl="0" eaLnBrk="1" fontAlgn="base" hangingPunct="1">
        <a:spcBef>
          <a:spcPct val="20000"/>
        </a:spcBef>
        <a:spcAft>
          <a:spcPct val="0"/>
        </a:spcAft>
        <a:buFont typeface="Arial" charset="0"/>
        <a:buChar char="•"/>
        <a:defRPr sz="1649" kern="1200">
          <a:solidFill>
            <a:srgbClr val="282B2E"/>
          </a:solidFill>
          <a:latin typeface="Arial" panose="020B0604020202020204" pitchFamily="34" charset="0"/>
          <a:ea typeface="Arial" panose="020B0604020202020204" pitchFamily="34" charset="0"/>
          <a:cs typeface="Arial" panose="020B0604020202020204" pitchFamily="34" charset="0"/>
        </a:defRPr>
      </a:lvl3pPr>
      <a:lvl4pPr marL="1199790" indent="-171398" algn="l" defTabSz="342797" rtl="0" eaLnBrk="1" fontAlgn="base" hangingPunct="1">
        <a:spcBef>
          <a:spcPct val="20000"/>
        </a:spcBef>
        <a:spcAft>
          <a:spcPct val="0"/>
        </a:spcAft>
        <a:buFont typeface="Arial" charset="0"/>
        <a:buChar char="–"/>
        <a:defRPr sz="1499" kern="1200">
          <a:solidFill>
            <a:srgbClr val="282B2E"/>
          </a:solidFill>
          <a:latin typeface="Arial" panose="020B0604020202020204" pitchFamily="34" charset="0"/>
          <a:ea typeface="Arial" panose="020B0604020202020204" pitchFamily="34" charset="0"/>
          <a:cs typeface="Arial" panose="020B0604020202020204" pitchFamily="34" charset="0"/>
        </a:defRPr>
      </a:lvl4pPr>
      <a:lvl5pPr marL="1542587" indent="-171398" algn="l" defTabSz="342797" rtl="0" eaLnBrk="1" fontAlgn="base" hangingPunct="1">
        <a:spcBef>
          <a:spcPct val="20000"/>
        </a:spcBef>
        <a:spcAft>
          <a:spcPct val="0"/>
        </a:spcAft>
        <a:buFont typeface="Arial" charset="0"/>
        <a:buChar char="»"/>
        <a:defRPr kern="1200">
          <a:solidFill>
            <a:srgbClr val="282B2E"/>
          </a:solidFill>
          <a:latin typeface="Arial" panose="020B0604020202020204" pitchFamily="34" charset="0"/>
          <a:ea typeface="Arial" panose="020B0604020202020204" pitchFamily="34" charset="0"/>
          <a:cs typeface="Arial" panose="020B0604020202020204" pitchFamily="34" charset="0"/>
        </a:defRPr>
      </a:lvl5pPr>
      <a:lvl6pPr marL="1885385" indent="-171398" algn="l" defTabSz="342797" rtl="0" eaLnBrk="1" latinLnBrk="0" hangingPunct="1">
        <a:spcBef>
          <a:spcPct val="20000"/>
        </a:spcBef>
        <a:buFont typeface="Arial"/>
        <a:buChar char="•"/>
        <a:defRPr sz="1499" kern="1200">
          <a:solidFill>
            <a:schemeClr val="tx1"/>
          </a:solidFill>
          <a:latin typeface="+mn-lt"/>
          <a:ea typeface="+mn-ea"/>
          <a:cs typeface="+mn-cs"/>
        </a:defRPr>
      </a:lvl6pPr>
      <a:lvl7pPr marL="2228181" indent="-171398" algn="l" defTabSz="342797" rtl="0" eaLnBrk="1" latinLnBrk="0" hangingPunct="1">
        <a:spcBef>
          <a:spcPct val="20000"/>
        </a:spcBef>
        <a:buFont typeface="Arial"/>
        <a:buChar char="•"/>
        <a:defRPr sz="1499" kern="1200">
          <a:solidFill>
            <a:schemeClr val="tx1"/>
          </a:solidFill>
          <a:latin typeface="+mn-lt"/>
          <a:ea typeface="+mn-ea"/>
          <a:cs typeface="+mn-cs"/>
        </a:defRPr>
      </a:lvl7pPr>
      <a:lvl8pPr marL="2570978" indent="-171398" algn="l" defTabSz="342797" rtl="0" eaLnBrk="1" latinLnBrk="0" hangingPunct="1">
        <a:spcBef>
          <a:spcPct val="20000"/>
        </a:spcBef>
        <a:buFont typeface="Arial"/>
        <a:buChar char="•"/>
        <a:defRPr sz="1499" kern="1200">
          <a:solidFill>
            <a:schemeClr val="tx1"/>
          </a:solidFill>
          <a:latin typeface="+mn-lt"/>
          <a:ea typeface="+mn-ea"/>
          <a:cs typeface="+mn-cs"/>
        </a:defRPr>
      </a:lvl8pPr>
      <a:lvl9pPr marL="2913776" indent="-171398" algn="l" defTabSz="342797" rtl="0" eaLnBrk="1" latinLnBrk="0" hangingPunct="1">
        <a:spcBef>
          <a:spcPct val="20000"/>
        </a:spcBef>
        <a:buFont typeface="Arial"/>
        <a:buChar char="•"/>
        <a:defRPr sz="1499" kern="1200">
          <a:solidFill>
            <a:schemeClr val="tx1"/>
          </a:solidFill>
          <a:latin typeface="+mn-lt"/>
          <a:ea typeface="+mn-ea"/>
          <a:cs typeface="+mn-cs"/>
        </a:defRPr>
      </a:lvl9pPr>
    </p:bodyStyle>
    <p:otherStyle>
      <a:defPPr>
        <a:defRPr lang="en-US"/>
      </a:defPPr>
      <a:lvl1pPr marL="0" algn="l" defTabSz="342797" rtl="0" eaLnBrk="1" latinLnBrk="0" hangingPunct="1">
        <a:defRPr sz="1349" kern="1200">
          <a:solidFill>
            <a:schemeClr val="tx1"/>
          </a:solidFill>
          <a:latin typeface="+mn-lt"/>
          <a:ea typeface="+mn-ea"/>
          <a:cs typeface="+mn-cs"/>
        </a:defRPr>
      </a:lvl1pPr>
      <a:lvl2pPr marL="342797" algn="l" defTabSz="342797" rtl="0" eaLnBrk="1" latinLnBrk="0" hangingPunct="1">
        <a:defRPr sz="1349" kern="1200">
          <a:solidFill>
            <a:schemeClr val="tx1"/>
          </a:solidFill>
          <a:latin typeface="+mn-lt"/>
          <a:ea typeface="+mn-ea"/>
          <a:cs typeface="+mn-cs"/>
        </a:defRPr>
      </a:lvl2pPr>
      <a:lvl3pPr marL="685595" algn="l" defTabSz="342797" rtl="0" eaLnBrk="1" latinLnBrk="0" hangingPunct="1">
        <a:defRPr sz="1349" kern="1200">
          <a:solidFill>
            <a:schemeClr val="tx1"/>
          </a:solidFill>
          <a:latin typeface="+mn-lt"/>
          <a:ea typeface="+mn-ea"/>
          <a:cs typeface="+mn-cs"/>
        </a:defRPr>
      </a:lvl3pPr>
      <a:lvl4pPr marL="1028392" algn="l" defTabSz="342797" rtl="0" eaLnBrk="1" latinLnBrk="0" hangingPunct="1">
        <a:defRPr sz="1349" kern="1200">
          <a:solidFill>
            <a:schemeClr val="tx1"/>
          </a:solidFill>
          <a:latin typeface="+mn-lt"/>
          <a:ea typeface="+mn-ea"/>
          <a:cs typeface="+mn-cs"/>
        </a:defRPr>
      </a:lvl4pPr>
      <a:lvl5pPr marL="1371188" algn="l" defTabSz="342797" rtl="0" eaLnBrk="1" latinLnBrk="0" hangingPunct="1">
        <a:defRPr sz="1349" kern="1200">
          <a:solidFill>
            <a:schemeClr val="tx1"/>
          </a:solidFill>
          <a:latin typeface="+mn-lt"/>
          <a:ea typeface="+mn-ea"/>
          <a:cs typeface="+mn-cs"/>
        </a:defRPr>
      </a:lvl5pPr>
      <a:lvl6pPr marL="1713986" algn="l" defTabSz="342797" rtl="0" eaLnBrk="1" latinLnBrk="0" hangingPunct="1">
        <a:defRPr sz="1349" kern="1200">
          <a:solidFill>
            <a:schemeClr val="tx1"/>
          </a:solidFill>
          <a:latin typeface="+mn-lt"/>
          <a:ea typeface="+mn-ea"/>
          <a:cs typeface="+mn-cs"/>
        </a:defRPr>
      </a:lvl6pPr>
      <a:lvl7pPr marL="2056783" algn="l" defTabSz="342797" rtl="0" eaLnBrk="1" latinLnBrk="0" hangingPunct="1">
        <a:defRPr sz="1349" kern="1200">
          <a:solidFill>
            <a:schemeClr val="tx1"/>
          </a:solidFill>
          <a:latin typeface="+mn-lt"/>
          <a:ea typeface="+mn-ea"/>
          <a:cs typeface="+mn-cs"/>
        </a:defRPr>
      </a:lvl7pPr>
      <a:lvl8pPr marL="2399580" algn="l" defTabSz="342797" rtl="0" eaLnBrk="1" latinLnBrk="0" hangingPunct="1">
        <a:defRPr sz="1349" kern="1200">
          <a:solidFill>
            <a:schemeClr val="tx1"/>
          </a:solidFill>
          <a:latin typeface="+mn-lt"/>
          <a:ea typeface="+mn-ea"/>
          <a:cs typeface="+mn-cs"/>
        </a:defRPr>
      </a:lvl8pPr>
      <a:lvl9pPr marL="2742377" algn="l" defTabSz="342797" rtl="0" eaLnBrk="1" latinLnBrk="0" hangingPunct="1">
        <a:defRPr sz="1349"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A54453C-6B3F-45E0-9121-6AA9AEEAF348}" type="slidenum">
              <a:rPr lang="en-US" smtClean="0"/>
              <a:t>‹#›</a:t>
            </a:fld>
            <a:endParaRPr lang="en-US"/>
          </a:p>
        </p:txBody>
      </p:sp>
    </p:spTree>
    <p:extLst>
      <p:ext uri="{BB962C8B-B14F-4D97-AF65-F5344CB8AC3E}">
        <p14:creationId xmlns:p14="http://schemas.microsoft.com/office/powerpoint/2010/main" val="493187690"/>
      </p:ext>
    </p:extLst>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8.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s://www.energy.gov/scep/slsc/articles/ally-your-corner-benefits-using-owners-representatives" TargetMode="External"/><Relationship Id="rId3" Type="http://schemas.openxmlformats.org/officeDocument/2006/relationships/image" Target="../media/image4.png"/><Relationship Id="rId7" Type="http://schemas.openxmlformats.org/officeDocument/2006/relationships/hyperlink" Target="https://www.energy.gov/scep/slsc/eproject-express" TargetMode="External"/><Relationship Id="rId2" Type="http://schemas.openxmlformats.org/officeDocument/2006/relationships/notesSlide" Target="../notesSlides/notesSlide10.xml"/><Relationship Id="rId1" Type="http://schemas.openxmlformats.org/officeDocument/2006/relationships/slideLayout" Target="../slideLayouts/slideLayout25.xml"/><Relationship Id="rId6" Type="http://schemas.openxmlformats.org/officeDocument/2006/relationships/hyperlink" Target="https://www.energy.gov/sites/prod/files/2019/02/f59/understanding-espc-savings-guarantee.pdf" TargetMode="External"/><Relationship Id="rId11" Type="http://schemas.openxmlformats.org/officeDocument/2006/relationships/hyperlink" Target="https://www.energyservicescoalition.org/" TargetMode="External"/><Relationship Id="rId5" Type="http://schemas.openxmlformats.org/officeDocument/2006/relationships/hyperlink" Target="https://betterbuildingssolutioncenter.energy.gov/espc/financing-options" TargetMode="External"/><Relationship Id="rId10" Type="http://schemas.openxmlformats.org/officeDocument/2006/relationships/hyperlink" Target="https://www.energy.gov/scep/slsc/model-documents-energy-savings-performance-contract-project" TargetMode="External"/><Relationship Id="rId4" Type="http://schemas.openxmlformats.org/officeDocument/2006/relationships/hyperlink" Target="https://www.energy.gov/scep/slsc/articles/energy-savings-performance-contracting-improving-infrastructure-turning-waste" TargetMode="External"/><Relationship Id="rId9" Type="http://schemas.openxmlformats.org/officeDocument/2006/relationships/hyperlink" Target="https://www.energy.gov/femp/performance-contracting-national-resource-center"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33.xml"/><Relationship Id="rId5" Type="http://schemas.openxmlformats.org/officeDocument/2006/relationships/image" Target="../media/image21.png"/><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3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hyperlink" Target="https://www.energy.gov/scep/espc-campaign" TargetMode="External"/><Relationship Id="rId2" Type="http://schemas.openxmlformats.org/officeDocument/2006/relationships/notesSlide" Target="../notesSlides/notesSlide5.xml"/><Relationship Id="rId1" Type="http://schemas.openxmlformats.org/officeDocument/2006/relationships/slideLayout" Target="../slideLayouts/slideLayout25.xml"/><Relationship Id="rId6" Type="http://schemas.openxmlformats.org/officeDocument/2006/relationships/hyperlink" Target="mailto:renewableefficiency@energy.virginia.gov" TargetMode="External"/><Relationship Id="rId5" Type="http://schemas.openxmlformats.org/officeDocument/2006/relationships/hyperlink" Target="https://betterbuildingssolutioncenter.energy.gov/energy-savings-performance-contracting-espc-toolkit" TargetMode="External"/><Relationship Id="rId4" Type="http://schemas.openxmlformats.org/officeDocument/2006/relationships/hyperlink" Target="https://www.energy.gov/femp/performance-contracting-national-resource-center"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33.xml"/><Relationship Id="rId5" Type="http://schemas.openxmlformats.org/officeDocument/2006/relationships/image" Target="../media/image21.png"/><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34.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notesSlide" Target="../notesSlides/notesSlide9.xml"/><Relationship Id="rId1" Type="http://schemas.openxmlformats.org/officeDocument/2006/relationships/slideLayout" Target="../slideLayouts/slideLayout3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5894771" y="3746379"/>
            <a:ext cx="5511923" cy="1704266"/>
          </a:xfrm>
        </p:spPr>
        <p:txBody>
          <a:bodyPr>
            <a:noAutofit/>
          </a:bodyPr>
          <a:lstStyle/>
          <a:p>
            <a:pPr algn="ctr" defTabSz="594360"/>
            <a:r>
              <a:rPr lang="en-US" sz="2800" dirty="0">
                <a:latin typeface="Franklin Gothic Demi" panose="020B0703020102020204" pitchFamily="34" charset="0"/>
              </a:rPr>
              <a:t>Energy Savings </a:t>
            </a:r>
            <a:br>
              <a:rPr lang="en-US" sz="2800" dirty="0">
                <a:latin typeface="Franklin Gothic Demi" panose="020B0703020102020204" pitchFamily="34" charset="0"/>
              </a:rPr>
            </a:br>
            <a:r>
              <a:rPr lang="en-US" sz="2800" dirty="0">
                <a:latin typeface="Franklin Gothic Demi" panose="020B0703020102020204" pitchFamily="34" charset="0"/>
              </a:rPr>
              <a:t>Performance Contracting </a:t>
            </a:r>
            <a:br>
              <a:rPr lang="en-US" sz="2800" dirty="0">
                <a:latin typeface="Franklin Gothic Demi" panose="020B0703020102020204" pitchFamily="34" charset="0"/>
              </a:rPr>
            </a:br>
            <a:r>
              <a:rPr lang="en-US" sz="2800" dirty="0">
                <a:latin typeface="Franklin Gothic Demi" panose="020B0703020102020204" pitchFamily="34" charset="0"/>
              </a:rPr>
              <a:t>(ESPC) Campaign </a:t>
            </a:r>
            <a:br>
              <a:rPr lang="en-US" sz="2800" b="1" dirty="0">
                <a:latin typeface="Franklin Gothic Book" panose="020B0503020102020204" pitchFamily="34" charset="0"/>
              </a:rPr>
            </a:br>
            <a:r>
              <a:rPr lang="en-US" sz="2400" dirty="0">
                <a:solidFill>
                  <a:schemeClr val="tx1"/>
                </a:solidFill>
                <a:latin typeface="Franklin Gothic Book" panose="020B0503020102020204" pitchFamily="34" charset="0"/>
              </a:rPr>
              <a:t>Overview and Benefits </a:t>
            </a:r>
            <a:br>
              <a:rPr lang="en-US" sz="2400" dirty="0">
                <a:solidFill>
                  <a:schemeClr val="tx1"/>
                </a:solidFill>
                <a:latin typeface="Franklin Gothic Book" panose="020B0503020102020204" pitchFamily="34" charset="0"/>
              </a:rPr>
            </a:br>
            <a:r>
              <a:rPr lang="en-US" sz="2400" dirty="0">
                <a:solidFill>
                  <a:schemeClr val="tx1"/>
                </a:solidFill>
                <a:latin typeface="Franklin Gothic Book" panose="020B0503020102020204" pitchFamily="34" charset="0"/>
              </a:rPr>
              <a:t>for Participants</a:t>
            </a:r>
          </a:p>
        </p:txBody>
      </p:sp>
      <p:pic>
        <p:nvPicPr>
          <p:cNvPr id="3" name="Picture 2">
            <a:extLst>
              <a:ext uri="{FF2B5EF4-FFF2-40B4-BE49-F238E27FC236}">
                <a16:creationId xmlns:a16="http://schemas.microsoft.com/office/drawing/2014/main" id="{5BF58710-4BBE-B9CF-58B3-6CB5263E64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6153" y="910929"/>
            <a:ext cx="2656408" cy="2309448"/>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a:extLst>
              <a:ext uri="{FF2B5EF4-FFF2-40B4-BE49-F238E27FC236}">
                <a16:creationId xmlns:a16="http://schemas.microsoft.com/office/drawing/2014/main" id="{D6AC9CE1-42AF-F371-86F8-85EDDB5D42AA}"/>
              </a:ext>
            </a:extLst>
          </p:cNvPr>
          <p:cNvCxnSpPr>
            <a:cxnSpLocks/>
          </p:cNvCxnSpPr>
          <p:nvPr/>
        </p:nvCxnSpPr>
        <p:spPr>
          <a:xfrm>
            <a:off x="5169398" y="1017614"/>
            <a:ext cx="0" cy="4626030"/>
          </a:xfrm>
          <a:prstGeom prst="line">
            <a:avLst/>
          </a:prstGeom>
          <a:ln w="3810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71210590-0332-7387-8268-6ECC6406BE4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093" y="1648953"/>
            <a:ext cx="3930316" cy="3142847"/>
          </a:xfrm>
          <a:prstGeom prst="rect">
            <a:avLst/>
          </a:prstGeom>
        </p:spPr>
      </p:pic>
    </p:spTree>
    <p:extLst>
      <p:ext uri="{BB962C8B-B14F-4D97-AF65-F5344CB8AC3E}">
        <p14:creationId xmlns:p14="http://schemas.microsoft.com/office/powerpoint/2010/main" val="3066748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D7D2415-271F-9741-A91B-8DF6A3A031B7}"/>
              </a:ext>
            </a:extLst>
          </p:cNvPr>
          <p:cNvSpPr>
            <a:spLocks noGrp="1"/>
          </p:cNvSpPr>
          <p:nvPr>
            <p:ph type="title"/>
          </p:nvPr>
        </p:nvSpPr>
        <p:spPr>
          <a:xfrm>
            <a:off x="846482" y="-132879"/>
            <a:ext cx="10515600" cy="1325563"/>
          </a:xfrm>
        </p:spPr>
        <p:txBody>
          <a:bodyPr>
            <a:normAutofit/>
          </a:bodyPr>
          <a:lstStyle/>
          <a:p>
            <a:pPr algn="ctr"/>
            <a:r>
              <a:rPr lang="en-US" sz="3200" b="1">
                <a:solidFill>
                  <a:srgbClr val="002060"/>
                </a:solidFill>
                <a:latin typeface="+mj-lt"/>
                <a:cs typeface="Arial"/>
              </a:rPr>
              <a:t>Additional Resources</a:t>
            </a:r>
          </a:p>
        </p:txBody>
      </p:sp>
      <p:pic>
        <p:nvPicPr>
          <p:cNvPr id="3" name="Picture 2">
            <a:extLst>
              <a:ext uri="{FF2B5EF4-FFF2-40B4-BE49-F238E27FC236}">
                <a16:creationId xmlns:a16="http://schemas.microsoft.com/office/drawing/2014/main" id="{BF58601B-E6BE-7E97-B226-299525830EAD}"/>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4" name="Picture 3">
            <a:extLst>
              <a:ext uri="{FF2B5EF4-FFF2-40B4-BE49-F238E27FC236}">
                <a16:creationId xmlns:a16="http://schemas.microsoft.com/office/drawing/2014/main" id="{FECD4EC8-D9B9-DEE5-F603-BBE46D47F72C}"/>
              </a:ext>
            </a:extLst>
          </p:cNvPr>
          <p:cNvPicPr>
            <a:picLocks noChangeAspect="1"/>
          </p:cNvPicPr>
          <p:nvPr/>
        </p:nvPicPr>
        <p:blipFill>
          <a:blip r:embed="rId3"/>
          <a:stretch>
            <a:fillRect/>
          </a:stretch>
        </p:blipFill>
        <p:spPr>
          <a:xfrm>
            <a:off x="0" y="787892"/>
            <a:ext cx="12192000" cy="341992"/>
          </a:xfrm>
          <a:prstGeom prst="rect">
            <a:avLst/>
          </a:prstGeom>
        </p:spPr>
      </p:pic>
      <p:sp>
        <p:nvSpPr>
          <p:cNvPr id="5" name="Slide Number Placeholder 3">
            <a:extLst>
              <a:ext uri="{FF2B5EF4-FFF2-40B4-BE49-F238E27FC236}">
                <a16:creationId xmlns:a16="http://schemas.microsoft.com/office/drawing/2014/main" id="{9FA39CBB-EEB9-C29B-573E-949E3FD2E405}"/>
              </a:ext>
            </a:extLst>
          </p:cNvPr>
          <p:cNvSpPr txBox="1">
            <a:spLocks/>
          </p:cNvSpPr>
          <p:nvPr/>
        </p:nvSpPr>
        <p:spPr>
          <a:xfrm>
            <a:off x="8610600" y="63817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smtClean="0">
                <a:solidFill>
                  <a:schemeClr val="tx1">
                    <a:tint val="75000"/>
                  </a:schemeClr>
                </a:solidFill>
                <a:latin typeface="Arial" charset="0"/>
                <a:cs typeface="Arial" charset="0"/>
              </a:rPr>
              <a:pPr algn="r"/>
              <a:t>10</a:t>
            </a:fld>
            <a:endParaRPr lang="en-US" sz="1200">
              <a:solidFill>
                <a:schemeClr val="tx1">
                  <a:tint val="75000"/>
                </a:schemeClr>
              </a:solidFill>
              <a:latin typeface="Arial" charset="0"/>
              <a:cs typeface="Arial" charset="0"/>
            </a:endParaRPr>
          </a:p>
        </p:txBody>
      </p:sp>
      <p:sp>
        <p:nvSpPr>
          <p:cNvPr id="6" name="Content Placeholder 5">
            <a:extLst>
              <a:ext uri="{FF2B5EF4-FFF2-40B4-BE49-F238E27FC236}">
                <a16:creationId xmlns:a16="http://schemas.microsoft.com/office/drawing/2014/main" id="{ED0522D1-E5EC-0768-A4A5-777227AC814E}"/>
              </a:ext>
            </a:extLst>
          </p:cNvPr>
          <p:cNvSpPr>
            <a:spLocks noGrp="1"/>
          </p:cNvSpPr>
          <p:nvPr>
            <p:ph sz="half" idx="2"/>
          </p:nvPr>
        </p:nvSpPr>
        <p:spPr>
          <a:xfrm>
            <a:off x="572327" y="1423536"/>
            <a:ext cx="11047345" cy="5027790"/>
          </a:xfrm>
        </p:spPr>
        <p:txBody>
          <a:bodyPr>
            <a:normAutofit/>
          </a:bodyPr>
          <a:lstStyle/>
          <a:p>
            <a:pPr>
              <a:lnSpc>
                <a:spcPct val="110000"/>
              </a:lnSpc>
              <a:buFont typeface="Wingdings" panose="05000000000000000000" pitchFamily="2" charset="2"/>
              <a:buChar char="§"/>
            </a:pPr>
            <a:r>
              <a:rPr lang="en-US" sz="2000" dirty="0">
                <a:hlinkClick r:id="rId4"/>
              </a:rPr>
              <a:t>Energy Savings Performance Contracting: Improving Infrastructure &amp; Turning Waste into Wins</a:t>
            </a:r>
            <a:endParaRPr lang="en-US" sz="2000" dirty="0">
              <a:hlinkClick r:id="rId5"/>
            </a:endParaRPr>
          </a:p>
          <a:p>
            <a:pPr>
              <a:buFont typeface="Wingdings" panose="05000000000000000000" pitchFamily="2" charset="2"/>
              <a:buChar char="§"/>
            </a:pPr>
            <a:endParaRPr lang="en-US" sz="800" dirty="0">
              <a:hlinkClick r:id="rId5"/>
            </a:endParaRPr>
          </a:p>
          <a:p>
            <a:pPr>
              <a:buFont typeface="Wingdings" panose="05000000000000000000" pitchFamily="2" charset="2"/>
              <a:buChar char="§"/>
            </a:pPr>
            <a:r>
              <a:rPr lang="en-US" sz="2000" dirty="0">
                <a:hlinkClick r:id="rId5"/>
              </a:rPr>
              <a:t>ESPC Financing Options</a:t>
            </a:r>
            <a:endParaRPr lang="en-US" sz="2000" dirty="0"/>
          </a:p>
          <a:p>
            <a:pPr>
              <a:buFont typeface="Wingdings" panose="05000000000000000000" pitchFamily="2" charset="2"/>
              <a:buChar char="§"/>
            </a:pPr>
            <a:endParaRPr lang="en-US" sz="800" dirty="0">
              <a:hlinkClick r:id="rId6"/>
            </a:endParaRPr>
          </a:p>
          <a:p>
            <a:pPr>
              <a:buFont typeface="Wingdings" panose="05000000000000000000" pitchFamily="2" charset="2"/>
              <a:buChar char="§"/>
            </a:pPr>
            <a:r>
              <a:rPr lang="en-US" sz="2000" dirty="0">
                <a:hlinkClick r:id="rId6"/>
              </a:rPr>
              <a:t>Understanding Your ESPC Savings Guarantee</a:t>
            </a:r>
            <a:endParaRPr lang="en-US" sz="2000" dirty="0"/>
          </a:p>
          <a:p>
            <a:pPr>
              <a:buFont typeface="Wingdings" panose="05000000000000000000" pitchFamily="2" charset="2"/>
              <a:buChar char="§"/>
            </a:pPr>
            <a:endParaRPr lang="en-US" sz="800" dirty="0">
              <a:hlinkClick r:id="rId7"/>
            </a:endParaRPr>
          </a:p>
          <a:p>
            <a:pPr>
              <a:buFont typeface="Wingdings" panose="05000000000000000000" pitchFamily="2" charset="2"/>
              <a:buChar char="§"/>
            </a:pPr>
            <a:r>
              <a:rPr lang="en-US" sz="2000" dirty="0">
                <a:hlinkClick r:id="rId7"/>
              </a:rPr>
              <a:t>eProject eXpress</a:t>
            </a:r>
            <a:endParaRPr lang="en-US" sz="2000" dirty="0"/>
          </a:p>
          <a:p>
            <a:pPr>
              <a:buFont typeface="Wingdings" panose="05000000000000000000" pitchFamily="2" charset="2"/>
              <a:buChar char="§"/>
            </a:pPr>
            <a:endParaRPr lang="en-US" sz="800" dirty="0">
              <a:hlinkClick r:id="rId8"/>
            </a:endParaRPr>
          </a:p>
          <a:p>
            <a:pPr>
              <a:buFont typeface="Wingdings" panose="05000000000000000000" pitchFamily="2" charset="2"/>
              <a:buChar char="§"/>
            </a:pPr>
            <a:r>
              <a:rPr lang="en-US" sz="2000" dirty="0">
                <a:hlinkClick r:id="rId8"/>
              </a:rPr>
              <a:t>An Ally in Your Corner: Benefits of Using Owner's Representatives</a:t>
            </a:r>
            <a:endParaRPr lang="en-US" sz="2000" dirty="0"/>
          </a:p>
          <a:p>
            <a:pPr>
              <a:buFont typeface="Wingdings" panose="05000000000000000000" pitchFamily="2" charset="2"/>
              <a:buChar char="§"/>
            </a:pPr>
            <a:endParaRPr lang="en-US" sz="800" dirty="0">
              <a:hlinkClick r:id="rId9"/>
            </a:endParaRPr>
          </a:p>
          <a:p>
            <a:pPr>
              <a:buFont typeface="Wingdings" panose="05000000000000000000" pitchFamily="2" charset="2"/>
              <a:buChar char="§"/>
            </a:pPr>
            <a:r>
              <a:rPr lang="en-US" sz="2000" dirty="0">
                <a:hlinkClick r:id="rId10"/>
              </a:rPr>
              <a:t>Model Contract Documents for an Energy Savings Performance Contract Project</a:t>
            </a:r>
            <a:endParaRPr lang="en-US" sz="2000" dirty="0"/>
          </a:p>
          <a:p>
            <a:pPr>
              <a:buFont typeface="Wingdings" panose="05000000000000000000" pitchFamily="2" charset="2"/>
              <a:buChar char="§"/>
            </a:pPr>
            <a:endParaRPr lang="en-US" sz="800" dirty="0"/>
          </a:p>
          <a:p>
            <a:pPr>
              <a:buFont typeface="Wingdings" panose="05000000000000000000" pitchFamily="2" charset="2"/>
              <a:buChar char="§"/>
            </a:pPr>
            <a:r>
              <a:rPr lang="en-US" sz="2000" dirty="0">
                <a:hlinkClick r:id="rId9"/>
              </a:rPr>
              <a:t>Performance Contracting National Resource Center</a:t>
            </a:r>
            <a:endParaRPr lang="en-US" sz="2000" dirty="0"/>
          </a:p>
          <a:p>
            <a:pPr>
              <a:buFont typeface="Wingdings" panose="05000000000000000000" pitchFamily="2" charset="2"/>
              <a:buChar char="§"/>
            </a:pPr>
            <a:endParaRPr lang="en-US" sz="800" dirty="0">
              <a:hlinkClick r:id="rId11"/>
            </a:endParaRPr>
          </a:p>
          <a:p>
            <a:pPr>
              <a:buFont typeface="Wingdings" panose="05000000000000000000" pitchFamily="2" charset="2"/>
              <a:buChar char="§"/>
            </a:pPr>
            <a:r>
              <a:rPr lang="en-US" sz="2000" dirty="0">
                <a:hlinkClick r:id="rId11"/>
              </a:rPr>
              <a:t>Energy Services Coalition</a:t>
            </a:r>
            <a:endParaRPr lang="en-US" sz="2000" dirty="0"/>
          </a:p>
        </p:txBody>
      </p:sp>
    </p:spTree>
    <p:extLst>
      <p:ext uri="{BB962C8B-B14F-4D97-AF65-F5344CB8AC3E}">
        <p14:creationId xmlns:p14="http://schemas.microsoft.com/office/powerpoint/2010/main" val="23806008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D9DC1AA-024B-C94E-D548-819297CEB59C}"/>
              </a:ext>
            </a:extLst>
          </p:cNvPr>
          <p:cNvSpPr>
            <a:spLocks noGrp="1"/>
          </p:cNvSpPr>
          <p:nvPr>
            <p:ph sz="quarter" idx="10"/>
          </p:nvPr>
        </p:nvSpPr>
        <p:spPr>
          <a:xfrm>
            <a:off x="477616" y="1029216"/>
            <a:ext cx="11236267" cy="1959021"/>
          </a:xfrm>
        </p:spPr>
        <p:txBody>
          <a:bodyPr>
            <a:normAutofit fontScale="25000" lnSpcReduction="20000"/>
          </a:bodyPr>
          <a:lstStyle/>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algn="ctr"/>
            <a:endParaRPr lang="en-US">
              <a:solidFill>
                <a:schemeClr val="bg1"/>
              </a:solidFill>
            </a:endParaRPr>
          </a:p>
          <a:p>
            <a:pPr marL="0" indent="0" algn="ctr" defTabSz="342900">
              <a:buNone/>
            </a:pPr>
            <a:r>
              <a:rPr lang="en-US" sz="2000" b="1">
                <a:solidFill>
                  <a:srgbClr val="1D428A"/>
                </a:solidFill>
                <a:latin typeface="Franklin Gothic Book" panose="020B0503020102020204" pitchFamily="34" charset="0"/>
                <a:cs typeface="Calibri"/>
              </a:rPr>
              <a:t>	</a:t>
            </a:r>
          </a:p>
          <a:p>
            <a:pPr marL="0" indent="0" algn="ctr" defTabSz="342900">
              <a:buNone/>
            </a:pPr>
            <a:endParaRPr lang="en-US" sz="2000" b="1">
              <a:solidFill>
                <a:srgbClr val="1D428A"/>
              </a:solidFill>
              <a:latin typeface="Franklin Gothic Book" panose="020B0503020102020204" pitchFamily="34" charset="0"/>
              <a:cs typeface="Calibri"/>
            </a:endParaRPr>
          </a:p>
          <a:p>
            <a:pPr marL="0" indent="0" algn="r" defTabSz="342900">
              <a:buNone/>
            </a:pPr>
            <a:r>
              <a:rPr lang="en-US" sz="2000" b="1">
                <a:solidFill>
                  <a:srgbClr val="1D428A"/>
                </a:solidFill>
                <a:latin typeface="Franklin Gothic Book" panose="020B0503020102020204" pitchFamily="34" charset="0"/>
                <a:cs typeface="Calibri"/>
              </a:rPr>
              <a:t>								</a:t>
            </a:r>
            <a:endParaRPr lang="en-US" sz="2000">
              <a:solidFill>
                <a:srgbClr val="1D428A"/>
              </a:solidFill>
              <a:latin typeface="Franklin Gothic Book" panose="020B0503020102020204" pitchFamily="34" charset="0"/>
              <a:cs typeface="Calibri"/>
            </a:endParaRPr>
          </a:p>
          <a:p>
            <a:pPr algn="ctr"/>
            <a:r>
              <a:rPr lang="en-US">
                <a:solidFill>
                  <a:schemeClr val="bg1"/>
                </a:solidFill>
              </a:rPr>
              <a:t>Current State</a:t>
            </a:r>
          </a:p>
        </p:txBody>
      </p:sp>
      <p:sp>
        <p:nvSpPr>
          <p:cNvPr id="10" name="Text Placeholder 6">
            <a:extLst>
              <a:ext uri="{FF2B5EF4-FFF2-40B4-BE49-F238E27FC236}">
                <a16:creationId xmlns:a16="http://schemas.microsoft.com/office/drawing/2014/main" id="{D6E79293-F9D5-A9C2-5B13-9E884A827C75}"/>
              </a:ext>
            </a:extLst>
          </p:cNvPr>
          <p:cNvSpPr txBox="1">
            <a:spLocks/>
          </p:cNvSpPr>
          <p:nvPr/>
        </p:nvSpPr>
        <p:spPr bwMode="auto">
          <a:xfrm>
            <a:off x="5131805" y="1668601"/>
            <a:ext cx="2200541"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34290" rIns="68580" bIns="34290" numCol="1" anchor="t" anchorCtr="0" compatLnSpc="1">
            <a:prstTxWarp prst="textNoShape">
              <a:avLst/>
            </a:prstTxWarp>
            <a:noAutofit/>
          </a:bodyPr>
          <a:lstStyle>
            <a:lvl1pPr marL="342900" indent="-342900" algn="l" defTabSz="457200" rtl="0" eaLnBrk="1" fontAlgn="base" hangingPunct="1">
              <a:spcBef>
                <a:spcPct val="20000"/>
              </a:spcBef>
              <a:spcAft>
                <a:spcPct val="0"/>
              </a:spcAft>
              <a:buFont typeface="Arial" charset="0"/>
              <a:buNone/>
              <a:defRPr sz="2400" b="1" kern="1200">
                <a:solidFill>
                  <a:srgbClr val="282B2E"/>
                </a:solidFill>
                <a:latin typeface="+mj-lt"/>
                <a:ea typeface="ヒラギノ角ゴ Pro W3"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rgbClr val="282B2E"/>
                </a:solidFill>
                <a:latin typeface="+mn-lt"/>
                <a:ea typeface="ヒラギノ角ゴ Pro W3" charset="0"/>
                <a:cs typeface="Arial"/>
              </a:defRPr>
            </a:lvl2pPr>
            <a:lvl3pPr marL="1143000" indent="-228600" algn="l" defTabSz="457200" rtl="0" eaLnBrk="1" fontAlgn="base" hangingPunct="1">
              <a:spcBef>
                <a:spcPct val="20000"/>
              </a:spcBef>
              <a:spcAft>
                <a:spcPct val="0"/>
              </a:spcAft>
              <a:buFont typeface="Arial" charset="0"/>
              <a:buChar char="•"/>
              <a:defRPr sz="2200" kern="1200">
                <a:solidFill>
                  <a:srgbClr val="282B2E"/>
                </a:solidFill>
                <a:latin typeface="+mn-lt"/>
                <a:ea typeface="ヒラギノ角ゴ Pro W3" charset="0"/>
                <a:cs typeface="Arial"/>
              </a:defRPr>
            </a:lvl3pPr>
            <a:lvl4pPr marL="1600200" indent="-228600" algn="l" defTabSz="457200" rtl="0" eaLnBrk="1" fontAlgn="base" hangingPunct="1">
              <a:spcBef>
                <a:spcPct val="20000"/>
              </a:spcBef>
              <a:spcAft>
                <a:spcPct val="0"/>
              </a:spcAft>
              <a:buFont typeface="Arial" charset="0"/>
              <a:buChar char="–"/>
              <a:defRPr sz="2000" kern="1200">
                <a:solidFill>
                  <a:srgbClr val="282B2E"/>
                </a:solidFill>
                <a:latin typeface="+mn-lt"/>
                <a:ea typeface="ヒラギノ角ゴ Pro W3" charset="0"/>
                <a:cs typeface="Arial"/>
              </a:defRPr>
            </a:lvl4pPr>
            <a:lvl5pPr marL="2057400" indent="-228600" algn="l" defTabSz="457200" rtl="0" eaLnBrk="1" fontAlgn="base" hangingPunct="1">
              <a:spcBef>
                <a:spcPct val="20000"/>
              </a:spcBef>
              <a:spcAft>
                <a:spcPct val="0"/>
              </a:spcAft>
              <a:buFont typeface="Arial" charset="0"/>
              <a:buChar char="»"/>
              <a:defRPr kern="1200">
                <a:solidFill>
                  <a:srgbClr val="282B2E"/>
                </a:solidFill>
                <a:latin typeface="+mn-lt"/>
                <a:ea typeface="ヒラギノ角ゴ Pro W3"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57175" indent="-257175" algn="ctr" defTabSz="342900"/>
            <a:r>
              <a:rPr lang="en-US" sz="1800">
                <a:solidFill>
                  <a:prstClr val="white"/>
                </a:solidFill>
                <a:latin typeface="Franklin Gothic Medium"/>
              </a:rPr>
              <a:t>Program Outcomes</a:t>
            </a:r>
          </a:p>
        </p:txBody>
      </p:sp>
      <p:sp>
        <p:nvSpPr>
          <p:cNvPr id="2" name="AutoShape 4">
            <a:extLst>
              <a:ext uri="{FF2B5EF4-FFF2-40B4-BE49-F238E27FC236}">
                <a16:creationId xmlns:a16="http://schemas.microsoft.com/office/drawing/2014/main" id="{36799B24-F15D-7F0E-EEB6-444BB84EA8FF}"/>
              </a:ext>
            </a:extLst>
          </p:cNvPr>
          <p:cNvSpPr>
            <a:spLocks noChangeAspect="1" noChangeArrowheads="1"/>
          </p:cNvSpPr>
          <p:nvPr/>
        </p:nvSpPr>
        <p:spPr bwMode="auto">
          <a:xfrm>
            <a:off x="2281963" y="3505188"/>
            <a:ext cx="521276" cy="2982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3" name="TextBox 12">
            <a:extLst>
              <a:ext uri="{FF2B5EF4-FFF2-40B4-BE49-F238E27FC236}">
                <a16:creationId xmlns:a16="http://schemas.microsoft.com/office/drawing/2014/main" id="{E120FC86-2F27-4EB0-DF5A-E1D8DF3C45C6}"/>
              </a:ext>
            </a:extLst>
          </p:cNvPr>
          <p:cNvSpPr txBox="1"/>
          <p:nvPr/>
        </p:nvSpPr>
        <p:spPr>
          <a:xfrm>
            <a:off x="7904976" y="3406551"/>
            <a:ext cx="3924487" cy="1015663"/>
          </a:xfrm>
          <a:prstGeom prst="rect">
            <a:avLst/>
          </a:prstGeom>
          <a:noFill/>
        </p:spPr>
        <p:txBody>
          <a:bodyPr wrap="square">
            <a:spAutoFit/>
          </a:bodyPr>
          <a:lstStyle/>
          <a:p>
            <a:pPr algn="ctr"/>
            <a:r>
              <a:rPr lang="en-US" sz="2000" b="1" dirty="0">
                <a:latin typeface="Franklin Gothic Book" panose="020B0503020102020204" pitchFamily="34" charset="0"/>
                <a:cs typeface="Calibri"/>
              </a:rPr>
              <a:t>Goal: </a:t>
            </a:r>
            <a:r>
              <a:rPr lang="en-US" sz="2000" dirty="0">
                <a:latin typeface="Franklin Gothic Book" panose="020B0503020102020204" pitchFamily="34" charset="0"/>
                <a:cs typeface="Calibri"/>
              </a:rPr>
              <a:t>Partners will collectively achieve </a:t>
            </a:r>
            <a:r>
              <a:rPr lang="en-US" sz="2000" dirty="0">
                <a:latin typeface="Franklin Gothic Medium"/>
                <a:cs typeface="Calibri"/>
              </a:rPr>
              <a:t>$1 billion in measured &amp; verified savings</a:t>
            </a:r>
            <a:endParaRPr lang="en-US" sz="2000" dirty="0"/>
          </a:p>
        </p:txBody>
      </p:sp>
      <p:pic>
        <p:nvPicPr>
          <p:cNvPr id="14" name="Picture 13">
            <a:extLst>
              <a:ext uri="{FF2B5EF4-FFF2-40B4-BE49-F238E27FC236}">
                <a16:creationId xmlns:a16="http://schemas.microsoft.com/office/drawing/2014/main" id="{054A5FB6-8E8C-E645-9AF4-9B8208A786FE}"/>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16" name="Picture 15">
            <a:extLst>
              <a:ext uri="{FF2B5EF4-FFF2-40B4-BE49-F238E27FC236}">
                <a16:creationId xmlns:a16="http://schemas.microsoft.com/office/drawing/2014/main" id="{F4196B39-C31B-6FF0-47C2-4AC2B27AFC01}"/>
              </a:ext>
            </a:extLst>
          </p:cNvPr>
          <p:cNvPicPr>
            <a:picLocks noChangeAspect="1"/>
          </p:cNvPicPr>
          <p:nvPr/>
        </p:nvPicPr>
        <p:blipFill>
          <a:blip r:embed="rId4"/>
          <a:stretch>
            <a:fillRect/>
          </a:stretch>
        </p:blipFill>
        <p:spPr>
          <a:xfrm>
            <a:off x="9394974" y="4641582"/>
            <a:ext cx="1174452" cy="1180835"/>
          </a:xfrm>
          <a:prstGeom prst="rect">
            <a:avLst/>
          </a:prstGeom>
        </p:spPr>
      </p:pic>
      <p:pic>
        <p:nvPicPr>
          <p:cNvPr id="4" name="Picture 3">
            <a:extLst>
              <a:ext uri="{FF2B5EF4-FFF2-40B4-BE49-F238E27FC236}">
                <a16:creationId xmlns:a16="http://schemas.microsoft.com/office/drawing/2014/main" id="{9712F26C-C071-7E9F-EA22-637D0ADAE86A}"/>
              </a:ext>
            </a:extLst>
          </p:cNvPr>
          <p:cNvPicPr>
            <a:picLocks noChangeAspect="1"/>
          </p:cNvPicPr>
          <p:nvPr/>
        </p:nvPicPr>
        <p:blipFill>
          <a:blip r:embed="rId3"/>
          <a:stretch>
            <a:fillRect/>
          </a:stretch>
        </p:blipFill>
        <p:spPr>
          <a:xfrm>
            <a:off x="0" y="762492"/>
            <a:ext cx="12192000" cy="341992"/>
          </a:xfrm>
          <a:prstGeom prst="rect">
            <a:avLst/>
          </a:prstGeom>
        </p:spPr>
      </p:pic>
      <p:sp>
        <p:nvSpPr>
          <p:cNvPr id="15" name="Slide Number Placeholder 3">
            <a:extLst>
              <a:ext uri="{FF2B5EF4-FFF2-40B4-BE49-F238E27FC236}">
                <a16:creationId xmlns:a16="http://schemas.microsoft.com/office/drawing/2014/main" id="{D923CB2A-4F07-D8B3-019F-F6B651B2AA02}"/>
              </a:ext>
            </a:extLst>
          </p:cNvPr>
          <p:cNvSpPr txBox="1">
            <a:spLocks/>
          </p:cNvSpPr>
          <p:nvPr/>
        </p:nvSpPr>
        <p:spPr>
          <a:xfrm>
            <a:off x="8610600" y="63563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a:solidFill>
                  <a:schemeClr val="tx1">
                    <a:tint val="75000"/>
                  </a:schemeClr>
                </a:solidFill>
                <a:latin typeface="Arial" charset="0"/>
                <a:cs typeface="Arial" charset="0"/>
              </a:rPr>
              <a:pPr algn="r"/>
              <a:t>11</a:t>
            </a:fld>
            <a:endParaRPr lang="en-US" sz="1200">
              <a:solidFill>
                <a:schemeClr val="tx1">
                  <a:tint val="75000"/>
                </a:schemeClr>
              </a:solidFill>
              <a:latin typeface="Arial" charset="0"/>
              <a:cs typeface="Arial" charset="0"/>
            </a:endParaRPr>
          </a:p>
        </p:txBody>
      </p:sp>
      <p:sp>
        <p:nvSpPr>
          <p:cNvPr id="19" name="Title 1">
            <a:extLst>
              <a:ext uri="{FF2B5EF4-FFF2-40B4-BE49-F238E27FC236}">
                <a16:creationId xmlns:a16="http://schemas.microsoft.com/office/drawing/2014/main" id="{0B9EF4C6-2B2A-6472-BC43-5CC2AFEF6002}"/>
              </a:ext>
            </a:extLst>
          </p:cNvPr>
          <p:cNvSpPr>
            <a:spLocks noGrp="1"/>
          </p:cNvSpPr>
          <p:nvPr>
            <p:ph type="title"/>
          </p:nvPr>
        </p:nvSpPr>
        <p:spPr>
          <a:xfrm>
            <a:off x="909779" y="160931"/>
            <a:ext cx="10371939" cy="681037"/>
          </a:xfrm>
        </p:spPr>
        <p:txBody>
          <a:bodyPr wrap="square" anchor="ctr">
            <a:normAutofit/>
          </a:bodyPr>
          <a:lstStyle/>
          <a:p>
            <a:pPr algn="ctr"/>
            <a:r>
              <a:rPr lang="en-US" sz="3200" b="1">
                <a:solidFill>
                  <a:srgbClr val="002060"/>
                </a:solidFill>
                <a:latin typeface="+mj-lt"/>
                <a:cs typeface="Arial"/>
              </a:rPr>
              <a:t>U.S. Department of Energy ESPC Campaign</a:t>
            </a:r>
            <a:endParaRPr lang="en-US" sz="3200"/>
          </a:p>
        </p:txBody>
      </p:sp>
      <p:cxnSp>
        <p:nvCxnSpPr>
          <p:cNvPr id="9" name="Straight Connector 8">
            <a:extLst>
              <a:ext uri="{FF2B5EF4-FFF2-40B4-BE49-F238E27FC236}">
                <a16:creationId xmlns:a16="http://schemas.microsoft.com/office/drawing/2014/main" id="{34982F28-2839-C8F5-4F6F-D9EC9BC38CA5}"/>
              </a:ext>
            </a:extLst>
          </p:cNvPr>
          <p:cNvCxnSpPr>
            <a:cxnSpLocks/>
          </p:cNvCxnSpPr>
          <p:nvPr/>
        </p:nvCxnSpPr>
        <p:spPr>
          <a:xfrm>
            <a:off x="7752576" y="1400175"/>
            <a:ext cx="0" cy="5068037"/>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0F5C086-3692-2A30-38B8-280889925A15}"/>
              </a:ext>
            </a:extLst>
          </p:cNvPr>
          <p:cNvSpPr/>
          <p:nvPr/>
        </p:nvSpPr>
        <p:spPr>
          <a:xfrm>
            <a:off x="944437" y="4180777"/>
            <a:ext cx="5950115" cy="460805"/>
          </a:xfrm>
          <a:prstGeom prst="rect">
            <a:avLst/>
          </a:prstGeom>
          <a:solidFill>
            <a:schemeClr val="accent5"/>
          </a:solidFill>
          <a:ln>
            <a:noFill/>
          </a:ln>
          <a:effectLst>
            <a:glow rad="101600">
              <a:schemeClr val="accent6">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xtBox 3">
            <a:extLst>
              <a:ext uri="{FF2B5EF4-FFF2-40B4-BE49-F238E27FC236}">
                <a16:creationId xmlns:a16="http://schemas.microsoft.com/office/drawing/2014/main" id="{B52C894C-9270-2F8E-EDEB-913C4D2BB498}"/>
              </a:ext>
            </a:extLst>
          </p:cNvPr>
          <p:cNvSpPr txBox="1"/>
          <p:nvPr/>
        </p:nvSpPr>
        <p:spPr>
          <a:xfrm>
            <a:off x="1550164" y="4173382"/>
            <a:ext cx="4437362" cy="401392"/>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600"/>
              </a:lnSpc>
            </a:pPr>
            <a:r>
              <a:rPr lang="en-US" altLang="ko-KR" sz="2000" b="1" dirty="0">
                <a:solidFill>
                  <a:schemeClr val="bg1"/>
                </a:solidFill>
                <a:cs typeface="Arial" panose="020B0604020202020204" pitchFamily="34" charset="0"/>
              </a:rPr>
              <a:t>Become a Campaign Leader!</a:t>
            </a:r>
          </a:p>
        </p:txBody>
      </p:sp>
      <p:sp>
        <p:nvSpPr>
          <p:cNvPr id="20" name="Rectangle 19">
            <a:extLst>
              <a:ext uri="{FF2B5EF4-FFF2-40B4-BE49-F238E27FC236}">
                <a16:creationId xmlns:a16="http://schemas.microsoft.com/office/drawing/2014/main" id="{A02708D0-2F4B-9C2E-5959-776EDBDCA82F}"/>
              </a:ext>
            </a:extLst>
          </p:cNvPr>
          <p:cNvSpPr/>
          <p:nvPr/>
        </p:nvSpPr>
        <p:spPr>
          <a:xfrm>
            <a:off x="963901" y="4625465"/>
            <a:ext cx="5907024" cy="1842747"/>
          </a:xfrm>
          <a:prstGeom prst="rect">
            <a:avLst/>
          </a:prstGeom>
          <a:noFill/>
          <a:ln w="38100">
            <a:solidFill>
              <a:srgbClr val="017A3E"/>
            </a:solid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TextBox 5">
            <a:extLst>
              <a:ext uri="{FF2B5EF4-FFF2-40B4-BE49-F238E27FC236}">
                <a16:creationId xmlns:a16="http://schemas.microsoft.com/office/drawing/2014/main" id="{93FE80E8-4653-CEEF-3040-2367DAA212F1}"/>
              </a:ext>
            </a:extLst>
          </p:cNvPr>
          <p:cNvSpPr txBox="1"/>
          <p:nvPr/>
        </p:nvSpPr>
        <p:spPr>
          <a:xfrm>
            <a:off x="1034738" y="4778207"/>
            <a:ext cx="5765349" cy="1631216"/>
          </a:xfrm>
          <a:prstGeom prst="rect">
            <a:avLst/>
          </a:prstGeom>
          <a:noFill/>
          <a:ln>
            <a:noFill/>
          </a:ln>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2000" b="1" dirty="0">
                <a:solidFill>
                  <a:srgbClr val="002060"/>
                </a:solidFill>
                <a:latin typeface="+mj-lt"/>
                <a:ea typeface="돋움"/>
                <a:cs typeface="Arial"/>
              </a:rPr>
              <a:t>Campaign Leaders </a:t>
            </a:r>
            <a:r>
              <a:rPr lang="en-US" altLang="ko-KR" sz="2000" dirty="0">
                <a:ea typeface="돋움"/>
                <a:cs typeface="Arial"/>
              </a:rPr>
              <a:t>are ESPC program leaders like you that are ready to promote performance contracting awareness and readiness by others to support energy savings, resilience, environmental, and other lead-by-example goals!</a:t>
            </a:r>
          </a:p>
        </p:txBody>
      </p:sp>
      <p:pic>
        <p:nvPicPr>
          <p:cNvPr id="5" name="Picture 4" descr="A blue and green logo&#10;&#10;Description automatically generated">
            <a:extLst>
              <a:ext uri="{FF2B5EF4-FFF2-40B4-BE49-F238E27FC236}">
                <a16:creationId xmlns:a16="http://schemas.microsoft.com/office/drawing/2014/main" id="{C1749F88-8789-C9D6-CC0C-1E605B0FC93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260076" y="1522798"/>
            <a:ext cx="3444247" cy="1527051"/>
          </a:xfrm>
          <a:prstGeom prst="rect">
            <a:avLst/>
          </a:prstGeom>
        </p:spPr>
      </p:pic>
      <p:sp>
        <p:nvSpPr>
          <p:cNvPr id="6" name="Content Placeholder 2">
            <a:extLst>
              <a:ext uri="{FF2B5EF4-FFF2-40B4-BE49-F238E27FC236}">
                <a16:creationId xmlns:a16="http://schemas.microsoft.com/office/drawing/2014/main" id="{02A2BB5B-5C67-D178-57DA-F103E3E5CB5F}"/>
              </a:ext>
            </a:extLst>
          </p:cNvPr>
          <p:cNvSpPr txBox="1">
            <a:spLocks/>
          </p:cNvSpPr>
          <p:nvPr/>
        </p:nvSpPr>
        <p:spPr bwMode="auto">
          <a:xfrm>
            <a:off x="231682" y="1492887"/>
            <a:ext cx="7548753" cy="2093386"/>
          </a:xfrm>
          <a:prstGeom prst="rect">
            <a:avLst/>
          </a:prstGeom>
          <a:noFill/>
          <a:ln>
            <a:noFill/>
          </a:ln>
          <a:extLst>
            <a:ext uri="{909E8E84-426E-40dd-AFC4-6F175D3DCCD1}">
              <a14:hiddenFill xmlns="" xmlns:lc="http://schemas.openxmlformats.org/drawingml/2006/lockedCanvas" xmlns:a14="http://schemas.microsoft.com/office/drawing/2010/main">
                <a:solidFill>
                  <a:srgbClr val="FFFFFF"/>
                </a:solidFill>
              </a14:hiddenFill>
            </a:ext>
            <a:ext uri="{91240B29-F687-4f45-9708-019B960494DF}">
              <a14:hiddenLine xmlns="" xmlns:lc="http://schemas.openxmlformats.org/drawingml/2006/lockedCanvas" xmlns:a14="http://schemas.microsoft.com/office/drawing/2010/main" w="9525">
                <a:solidFill>
                  <a:srgbClr val="000000"/>
                </a:solidFill>
                <a:miter lim="800000"/>
                <a:headEnd/>
                <a:tailEnd/>
              </a14:hiddenLine>
            </a:ext>
            <a:ext uri="{FAA26D3D-D897-4be2-8F04-BA451C77F1D7}">
              <ma14:placeholderFlag xmlns="" xmlns:lc="http://schemas.openxmlformats.org/drawingml/2006/lockedCanvas" xmlns:ma14="http://schemas.microsoft.com/office/mac/drawingml/2011/main" val="1"/>
            </a:ext>
          </a:extLst>
        </p:spPr>
        <p:txBody>
          <a:bodyPr vert="horz" wrap="square" lIns="182880" tIns="91440" rIns="91440" bIns="34290" numCol="1" anchor="t" anchorCtr="0" compatLnSpc="1">
            <a:prstTxWarp prst="textNoShape">
              <a:avLst/>
            </a:prstTxWarp>
          </a:bodyPr>
          <a:lstStyle>
            <a:defPPr marR="0" lvl="0" algn="l" rtl="0">
              <a:lnSpc>
                <a:spcPct val="100000"/>
              </a:lnSpc>
              <a:spcBef>
                <a:spcPts val="0"/>
              </a:spcBef>
              <a:spcAft>
                <a:spcPts val="0"/>
              </a:spcAft>
            </a:defPPr>
            <a:lvl1pPr marL="342900" marR="0" lvl="0" indent="-342900" algn="l" defTabSz="457200" rtl="0" eaLnBrk="1" fontAlgn="base" hangingPunct="1">
              <a:lnSpc>
                <a:spcPct val="100000"/>
              </a:lnSpc>
              <a:spcBef>
                <a:spcPct val="20000"/>
              </a:spcBef>
              <a:spcAft>
                <a:spcPct val="0"/>
              </a:spcAft>
              <a:buClr>
                <a:srgbClr val="000000"/>
              </a:buClr>
              <a:buFont typeface="Arial" charset="0"/>
              <a:buChar char="•"/>
              <a:defRPr sz="2600" b="0" i="0" u="none" strike="noStrike" kern="1200" cap="none">
                <a:solidFill>
                  <a:srgbClr val="282B2E"/>
                </a:solidFill>
                <a:latin typeface="+mj-lt"/>
                <a:ea typeface="ヒラギノ角ゴ Pro W3" charset="0"/>
                <a:cs typeface="Arial"/>
                <a:sym typeface="Arial"/>
              </a:defRPr>
            </a:lvl1pPr>
            <a:lvl2pPr marL="742950" marR="0" lvl="1" indent="-285750" algn="l" defTabSz="457200" rtl="0" eaLnBrk="1" fontAlgn="base" hangingPunct="1">
              <a:lnSpc>
                <a:spcPct val="100000"/>
              </a:lnSpc>
              <a:spcBef>
                <a:spcPct val="20000"/>
              </a:spcBef>
              <a:spcAft>
                <a:spcPct val="0"/>
              </a:spcAft>
              <a:buClr>
                <a:srgbClr val="000000"/>
              </a:buClr>
              <a:buFont typeface="Arial" charset="0"/>
              <a:buChar char="–"/>
              <a:defRPr sz="2400" b="0" i="0" u="none" strike="noStrike" kern="1200" cap="none">
                <a:solidFill>
                  <a:srgbClr val="282B2E"/>
                </a:solidFill>
                <a:latin typeface="+mn-lt"/>
                <a:ea typeface="ヒラギノ角ゴ Pro W3" charset="0"/>
                <a:cs typeface="Arial"/>
                <a:sym typeface="Arial"/>
              </a:defRPr>
            </a:lvl2pPr>
            <a:lvl3pPr marL="1143000" marR="0" lvl="2" indent="-228600" algn="l" defTabSz="457200" rtl="0" eaLnBrk="1" fontAlgn="base" hangingPunct="1">
              <a:lnSpc>
                <a:spcPct val="100000"/>
              </a:lnSpc>
              <a:spcBef>
                <a:spcPct val="20000"/>
              </a:spcBef>
              <a:spcAft>
                <a:spcPct val="0"/>
              </a:spcAft>
              <a:buClr>
                <a:srgbClr val="000000"/>
              </a:buClr>
              <a:buFont typeface="Arial" charset="0"/>
              <a:buChar char="•"/>
              <a:defRPr sz="2200" b="0" i="0" u="none" strike="noStrike" kern="1200" cap="none">
                <a:solidFill>
                  <a:srgbClr val="282B2E"/>
                </a:solidFill>
                <a:latin typeface="+mn-lt"/>
                <a:ea typeface="ヒラギノ角ゴ Pro W3" charset="0"/>
                <a:cs typeface="Arial"/>
                <a:sym typeface="Arial"/>
              </a:defRPr>
            </a:lvl3pPr>
            <a:lvl4pPr marL="1600200" marR="0" lvl="3" indent="-228600" algn="l" defTabSz="457200" rtl="0" eaLnBrk="1" fontAlgn="base" hangingPunct="1">
              <a:lnSpc>
                <a:spcPct val="100000"/>
              </a:lnSpc>
              <a:spcBef>
                <a:spcPct val="20000"/>
              </a:spcBef>
              <a:spcAft>
                <a:spcPct val="0"/>
              </a:spcAft>
              <a:buClr>
                <a:srgbClr val="000000"/>
              </a:buClr>
              <a:buFont typeface="Arial" charset="0"/>
              <a:buChar char="–"/>
              <a:defRPr sz="2000" b="0" i="0" u="none" strike="noStrike" kern="1200" cap="none">
                <a:solidFill>
                  <a:srgbClr val="282B2E"/>
                </a:solidFill>
                <a:latin typeface="+mn-lt"/>
                <a:ea typeface="ヒラギノ角ゴ Pro W3" charset="0"/>
                <a:cs typeface="Arial"/>
                <a:sym typeface="Arial"/>
              </a:defRPr>
            </a:lvl4pPr>
            <a:lvl5pPr marL="2057400" marR="0" lvl="4" indent="-228600" algn="l" defTabSz="457200" rtl="0" eaLnBrk="1" fontAlgn="base" hangingPunct="1">
              <a:lnSpc>
                <a:spcPct val="100000"/>
              </a:lnSpc>
              <a:spcBef>
                <a:spcPct val="20000"/>
              </a:spcBef>
              <a:spcAft>
                <a:spcPct val="0"/>
              </a:spcAft>
              <a:buClr>
                <a:srgbClr val="000000"/>
              </a:buClr>
              <a:buFont typeface="Arial" charset="0"/>
              <a:buChar char="»"/>
              <a:defRPr sz="1400" b="0" i="0" u="none" strike="noStrike" kern="1200" cap="none">
                <a:solidFill>
                  <a:srgbClr val="282B2E"/>
                </a:solidFill>
                <a:latin typeface="+mn-lt"/>
                <a:ea typeface="ヒラギノ角ゴ Pro W3" charset="0"/>
                <a:cs typeface="Arial"/>
                <a:sym typeface="Arial"/>
              </a:defRPr>
            </a:lvl5pPr>
            <a:lvl6pPr marL="2514600" marR="0" lvl="5"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6pPr>
            <a:lvl7pPr marL="2971800" marR="0" lvl="6"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7pPr>
            <a:lvl8pPr marL="3429000" marR="0" lvl="7"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8pPr>
            <a:lvl9pPr marL="3886200" marR="0" lvl="8"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9pPr>
          </a:lstStyle>
          <a:p>
            <a:pPr marL="0" indent="0" defTabSz="342900">
              <a:buNone/>
            </a:pPr>
            <a:r>
              <a:rPr lang="en-US" sz="2000" dirty="0">
                <a:latin typeface="Franklin Gothic Book" panose="020B0503020102020204" pitchFamily="34" charset="0"/>
                <a:cs typeface="Calibri"/>
              </a:rPr>
              <a:t>The </a:t>
            </a:r>
            <a:r>
              <a:rPr lang="en-US" sz="2000" dirty="0">
                <a:solidFill>
                  <a:schemeClr val="accent1">
                    <a:lumMod val="50000"/>
                  </a:schemeClr>
                </a:solidFill>
                <a:latin typeface="Franklin Gothic Medium" panose="020B0603020102020204" pitchFamily="34" charset="0"/>
                <a:cs typeface="Calibri"/>
              </a:rPr>
              <a:t>Energy Savings Performance Contracting (ESPC) Campaign </a:t>
            </a:r>
            <a:r>
              <a:rPr lang="en-US" sz="2000" dirty="0">
                <a:latin typeface="Franklin Gothic Book" panose="020B0503020102020204" pitchFamily="34" charset="0"/>
                <a:cs typeface="Calibri"/>
              </a:rPr>
              <a:t>engages organizations and stakeholders in the municipal and state governments, universities and colleges, schools, and hospitals (MUSH) market to:</a:t>
            </a:r>
            <a:endParaRPr lang="en-US" sz="2000" b="1" dirty="0">
              <a:latin typeface="Franklin Gothic Book" panose="020B0503020102020204" pitchFamily="34" charset="0"/>
              <a:cs typeface="Calibri"/>
            </a:endParaRPr>
          </a:p>
          <a:p>
            <a:pPr defTabSz="342900">
              <a:spcBef>
                <a:spcPts val="0"/>
              </a:spcBef>
            </a:pPr>
            <a:r>
              <a:rPr lang="en-US" sz="1850" dirty="0">
                <a:latin typeface="Franklin Gothic Book" panose="020B0503020102020204" pitchFamily="34" charset="0"/>
                <a:cs typeface="Calibri"/>
              </a:rPr>
              <a:t>Expand and enhance the use of ESPC</a:t>
            </a:r>
          </a:p>
          <a:p>
            <a:pPr defTabSz="342900">
              <a:spcBef>
                <a:spcPts val="0"/>
              </a:spcBef>
            </a:pPr>
            <a:r>
              <a:rPr lang="en-US" sz="1850" dirty="0">
                <a:latin typeface="Franklin Gothic Book" panose="020B0503020102020204" pitchFamily="34" charset="0"/>
                <a:cs typeface="Calibri"/>
              </a:rPr>
              <a:t>Share and leverage practical resources and best practice approaches</a:t>
            </a:r>
          </a:p>
          <a:p>
            <a:pPr defTabSz="342900">
              <a:spcBef>
                <a:spcPts val="0"/>
              </a:spcBef>
            </a:pPr>
            <a:r>
              <a:rPr lang="en-US" sz="1850" dirty="0">
                <a:latin typeface="Franklin Gothic Book" panose="020B0503020102020204" pitchFamily="34" charset="0"/>
                <a:cs typeface="Calibri"/>
              </a:rPr>
              <a:t>Achieve significant energy, environmental and cost savings benefits</a:t>
            </a:r>
          </a:p>
          <a:p>
            <a:pPr marL="0" indent="0" defTabSz="342900">
              <a:buNone/>
            </a:pPr>
            <a:endParaRPr lang="en-US" sz="1200" dirty="0">
              <a:solidFill>
                <a:srgbClr val="000000"/>
              </a:solidFill>
              <a:latin typeface="Franklin Gothic Book"/>
              <a:cs typeface="Calibri"/>
            </a:endParaRPr>
          </a:p>
          <a:p>
            <a:pPr marL="0" indent="0" defTabSz="342900">
              <a:buNone/>
            </a:pPr>
            <a:endParaRPr lang="en-US" sz="1200" dirty="0">
              <a:solidFill>
                <a:srgbClr val="000000"/>
              </a:solidFill>
              <a:latin typeface="Franklin Gothic Book"/>
              <a:cs typeface="Calibri"/>
            </a:endParaRPr>
          </a:p>
        </p:txBody>
      </p:sp>
    </p:spTree>
    <p:extLst>
      <p:ext uri="{BB962C8B-B14F-4D97-AF65-F5344CB8AC3E}">
        <p14:creationId xmlns:p14="http://schemas.microsoft.com/office/powerpoint/2010/main" val="362875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9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0335" y="78579"/>
            <a:ext cx="10641444" cy="870889"/>
          </a:xfrm>
        </p:spPr>
        <p:txBody>
          <a:bodyPr>
            <a:normAutofit/>
          </a:bodyPr>
          <a:lstStyle/>
          <a:p>
            <a:pPr algn="ctr"/>
            <a:r>
              <a:rPr lang="en-US" sz="3200" b="1">
                <a:solidFill>
                  <a:srgbClr val="002060"/>
                </a:solidFill>
                <a:latin typeface="+mj-lt"/>
                <a:cs typeface="Arial"/>
              </a:rPr>
              <a:t>What</a:t>
            </a:r>
            <a:r>
              <a:rPr lang="en-US" sz="3200" b="1">
                <a:latin typeface="Arial"/>
                <a:cs typeface="Arial"/>
              </a:rPr>
              <a:t> </a:t>
            </a:r>
            <a:r>
              <a:rPr lang="en-US" sz="3200" b="1">
                <a:solidFill>
                  <a:srgbClr val="002060"/>
                </a:solidFill>
                <a:latin typeface="+mj-lt"/>
                <a:cs typeface="Arial"/>
              </a:rPr>
              <a:t>is Energy Savings Performance Contracting?</a:t>
            </a:r>
            <a:endParaRPr lang="en-US"/>
          </a:p>
        </p:txBody>
      </p:sp>
      <p:sp>
        <p:nvSpPr>
          <p:cNvPr id="3" name="Content Placeholder 2"/>
          <p:cNvSpPr>
            <a:spLocks noGrp="1"/>
          </p:cNvSpPr>
          <p:nvPr>
            <p:ph idx="1"/>
          </p:nvPr>
        </p:nvSpPr>
        <p:spPr>
          <a:xfrm>
            <a:off x="626203" y="1658781"/>
            <a:ext cx="10939594" cy="4351338"/>
          </a:xfrm>
        </p:spPr>
        <p:txBody>
          <a:bodyPr>
            <a:normAutofit/>
          </a:bodyPr>
          <a:lstStyle/>
          <a:p>
            <a:pPr marL="0" indent="0" algn="ctr">
              <a:buNone/>
            </a:pPr>
            <a:r>
              <a:rPr lang="en-US" sz="2400" dirty="0">
                <a:solidFill>
                  <a:srgbClr val="1D428A"/>
                </a:solidFill>
                <a:latin typeface="+mj-lt"/>
              </a:rPr>
              <a:t>Organizations</a:t>
            </a:r>
            <a:r>
              <a:rPr lang="en-US" sz="2400" dirty="0">
                <a:solidFill>
                  <a:srgbClr val="1D428A"/>
                </a:solidFill>
              </a:rPr>
              <a:t> </a:t>
            </a:r>
            <a:r>
              <a:rPr lang="en-US" sz="2400" dirty="0">
                <a:solidFill>
                  <a:srgbClr val="1D428A"/>
                </a:solidFill>
                <a:latin typeface="+mj-lt"/>
              </a:rPr>
              <a:t>can pay for </a:t>
            </a:r>
            <a:r>
              <a:rPr lang="en-US" sz="2400" i="1" dirty="0">
                <a:solidFill>
                  <a:srgbClr val="1D428A"/>
                </a:solidFill>
                <a:latin typeface="+mj-lt"/>
              </a:rPr>
              <a:t>today’s</a:t>
            </a:r>
            <a:r>
              <a:rPr lang="en-US" sz="2400" dirty="0">
                <a:solidFill>
                  <a:srgbClr val="1D428A"/>
                </a:solidFill>
                <a:latin typeface="+mj-lt"/>
              </a:rPr>
              <a:t> building upgrades with </a:t>
            </a:r>
            <a:r>
              <a:rPr lang="en-US" sz="2400" i="1" dirty="0">
                <a:solidFill>
                  <a:srgbClr val="1D428A"/>
                </a:solidFill>
                <a:latin typeface="+mj-lt"/>
              </a:rPr>
              <a:t>tomorrow’s</a:t>
            </a:r>
            <a:r>
              <a:rPr lang="en-US" sz="2400" dirty="0">
                <a:solidFill>
                  <a:srgbClr val="1D428A"/>
                </a:solidFill>
                <a:latin typeface="+mj-lt"/>
              </a:rPr>
              <a:t> guaranteed energy savings with Energy Savings Performance Contracting (ESPC)</a:t>
            </a:r>
          </a:p>
          <a:p>
            <a:pPr marL="0" indent="0">
              <a:buNone/>
            </a:pPr>
            <a:endParaRPr lang="en-US" sz="2400" dirty="0">
              <a:solidFill>
                <a:srgbClr val="1D428A"/>
              </a:solidFill>
              <a:latin typeface="+mj-lt"/>
            </a:endParaRPr>
          </a:p>
          <a:p>
            <a:pPr>
              <a:buFont typeface="Wingdings" panose="05000000000000000000" pitchFamily="2" charset="2"/>
              <a:buChar char="§"/>
            </a:pPr>
            <a:r>
              <a:rPr lang="en-US" sz="2000" dirty="0">
                <a:latin typeface="+mn-lt"/>
              </a:rPr>
              <a:t>Proven, budget-neutral contracting and financing method for public sector building owners </a:t>
            </a:r>
          </a:p>
          <a:p>
            <a:pPr lvl="0">
              <a:buFont typeface="Wingdings" panose="05000000000000000000" pitchFamily="2" charset="2"/>
              <a:buChar char="§"/>
            </a:pPr>
            <a:r>
              <a:rPr lang="en-US" sz="2000" dirty="0">
                <a:latin typeface="+mn-lt"/>
              </a:rPr>
              <a:t>Supports energy efficiency and renewable energy projects in public facilities</a:t>
            </a:r>
          </a:p>
          <a:p>
            <a:pPr lvl="0">
              <a:buFont typeface="Wingdings" panose="05000000000000000000" pitchFamily="2" charset="2"/>
              <a:buChar char="§"/>
            </a:pPr>
            <a:r>
              <a:rPr lang="en-US" sz="2000" dirty="0">
                <a:latin typeface="+mn-lt"/>
              </a:rPr>
              <a:t>Projects are contracted to an energy service company (ESCO)</a:t>
            </a:r>
          </a:p>
          <a:p>
            <a:pPr lvl="0">
              <a:buFont typeface="Wingdings" panose="05000000000000000000" pitchFamily="2" charset="2"/>
              <a:buChar char="§"/>
            </a:pPr>
            <a:r>
              <a:rPr lang="en-US" sz="2000" dirty="0">
                <a:latin typeface="+mn-lt"/>
              </a:rPr>
              <a:t>ESCO guarantees the energy savings, making up any shortfall</a:t>
            </a:r>
          </a:p>
          <a:p>
            <a:pPr lvl="0">
              <a:buFont typeface="Wingdings" panose="05000000000000000000" pitchFamily="2" charset="2"/>
              <a:buChar char="§"/>
            </a:pPr>
            <a:r>
              <a:rPr lang="en-US" sz="2000" dirty="0">
                <a:latin typeface="+mn-lt"/>
              </a:rPr>
              <a:t>Projects funded and/or financed by customer and repaid with cost savings</a:t>
            </a:r>
            <a:endParaRPr lang="en-US" sz="2000" baseline="60000" dirty="0">
              <a:latin typeface="+mn-lt"/>
            </a:endParaRPr>
          </a:p>
          <a:p>
            <a:pPr lvl="0"/>
            <a:endParaRPr lang="en-US" dirty="0"/>
          </a:p>
        </p:txBody>
      </p:sp>
      <p:sp>
        <p:nvSpPr>
          <p:cNvPr id="4" name="Slide Number Placeholder 3"/>
          <p:cNvSpPr>
            <a:spLocks noGrp="1"/>
          </p:cNvSpPr>
          <p:nvPr>
            <p:ph type="sldNum" sz="quarter" idx="12"/>
          </p:nvPr>
        </p:nvSpPr>
        <p:spPr>
          <a:prstGeom prst="rect">
            <a:avLst/>
          </a:prstGeom>
        </p:spPr>
        <p:txBody>
          <a:bodyPr vert="horz" lIns="91440" tIns="45720" rIns="91440" bIns="45720" rtlCol="0" anchor="ctr"/>
          <a:lstStyle/>
          <a:p>
            <a:fld id="{CB3E3A2E-6A4A-4DC7-A48F-CD94D0AA6CE3}" type="slidenum">
              <a:rPr lang="en-US"/>
              <a:pPr/>
              <a:t>2</a:t>
            </a:fld>
            <a:endParaRPr lang="en-US"/>
          </a:p>
        </p:txBody>
      </p:sp>
      <p:pic>
        <p:nvPicPr>
          <p:cNvPr id="5" name="Picture 4">
            <a:extLst>
              <a:ext uri="{FF2B5EF4-FFF2-40B4-BE49-F238E27FC236}">
                <a16:creationId xmlns:a16="http://schemas.microsoft.com/office/drawing/2014/main" id="{590E1E8F-B9E8-7B34-49DB-E46EF26E046B}"/>
              </a:ext>
            </a:extLst>
          </p:cNvPr>
          <p:cNvPicPr>
            <a:picLocks noChangeAspect="1"/>
          </p:cNvPicPr>
          <p:nvPr/>
        </p:nvPicPr>
        <p:blipFill>
          <a:blip r:embed="rId3"/>
          <a:stretch>
            <a:fillRect/>
          </a:stretch>
        </p:blipFill>
        <p:spPr>
          <a:xfrm>
            <a:off x="0" y="787892"/>
            <a:ext cx="12192000" cy="341992"/>
          </a:xfrm>
          <a:prstGeom prst="rect">
            <a:avLst/>
          </a:prstGeom>
        </p:spPr>
      </p:pic>
    </p:spTree>
    <p:extLst>
      <p:ext uri="{BB962C8B-B14F-4D97-AF65-F5344CB8AC3E}">
        <p14:creationId xmlns:p14="http://schemas.microsoft.com/office/powerpoint/2010/main" val="788168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0911" y="-16276"/>
            <a:ext cx="7888438" cy="1047963"/>
          </a:xfrm>
        </p:spPr>
        <p:txBody>
          <a:bodyPr>
            <a:normAutofit/>
          </a:bodyPr>
          <a:lstStyle/>
          <a:p>
            <a:pPr algn="ctr"/>
            <a:r>
              <a:rPr lang="en-US" sz="3200" b="1" dirty="0">
                <a:solidFill>
                  <a:srgbClr val="002060"/>
                </a:solidFill>
                <a:latin typeface="+mj-lt"/>
                <a:cs typeface="Arial"/>
              </a:rPr>
              <a:t>How</a:t>
            </a:r>
            <a:r>
              <a:rPr lang="en-US" sz="3200" b="1" dirty="0">
                <a:latin typeface="+mj-lt"/>
              </a:rPr>
              <a:t> </a:t>
            </a:r>
            <a:r>
              <a:rPr lang="en-US" sz="3200" b="1" dirty="0">
                <a:solidFill>
                  <a:srgbClr val="002060"/>
                </a:solidFill>
                <a:latin typeface="+mj-lt"/>
                <a:cs typeface="Arial"/>
              </a:rPr>
              <a:t>Does ESPC Benefit Organizations?</a:t>
            </a:r>
          </a:p>
        </p:txBody>
      </p:sp>
      <p:sp>
        <p:nvSpPr>
          <p:cNvPr id="3" name="Content Placeholder 2"/>
          <p:cNvSpPr>
            <a:spLocks noGrp="1"/>
          </p:cNvSpPr>
          <p:nvPr>
            <p:ph sz="quarter" idx="10"/>
          </p:nvPr>
        </p:nvSpPr>
        <p:spPr>
          <a:xfrm>
            <a:off x="860440" y="1241887"/>
            <a:ext cx="9440313" cy="5370703"/>
          </a:xfrm>
        </p:spPr>
        <p:txBody>
          <a:bodyPr vert="horz" lIns="91440" tIns="45720" rIns="91440" bIns="45720" rtlCol="0" anchor="t">
            <a:normAutofit/>
          </a:bodyPr>
          <a:lstStyle/>
          <a:p>
            <a:pPr marL="0" lvl="0" indent="0">
              <a:buNone/>
            </a:pPr>
            <a:r>
              <a:rPr lang="en-US" sz="2400" dirty="0">
                <a:solidFill>
                  <a:srgbClr val="1D428A"/>
                </a:solidFill>
                <a:latin typeface="+mj-lt"/>
              </a:rPr>
              <a:t>Budget savings – especially once cost is paid back</a:t>
            </a:r>
            <a:endParaRPr lang="en-US" dirty="0">
              <a:solidFill>
                <a:srgbClr val="1D428A"/>
              </a:solidFill>
            </a:endParaRPr>
          </a:p>
          <a:p>
            <a:pPr lvl="1"/>
            <a:r>
              <a:rPr lang="en-US" sz="2000" dirty="0">
                <a:latin typeface="+mn-lt"/>
                <a:cs typeface="Arial"/>
              </a:rPr>
              <a:t>Lowers energy costs and reduces impact of energy price swings</a:t>
            </a:r>
          </a:p>
          <a:p>
            <a:pPr lvl="1"/>
            <a:r>
              <a:rPr lang="en-US" sz="2000" dirty="0">
                <a:latin typeface="+mn-lt"/>
                <a:cs typeface="Arial"/>
              </a:rPr>
              <a:t>Decreases operating costs </a:t>
            </a:r>
            <a:r>
              <a:rPr lang="en-US" sz="2000" i="1" dirty="0">
                <a:latin typeface="+mn-lt"/>
                <a:cs typeface="Arial"/>
              </a:rPr>
              <a:t>(e.g., automated controls save on labor)</a:t>
            </a:r>
          </a:p>
          <a:p>
            <a:pPr lvl="1"/>
            <a:r>
              <a:rPr lang="en-US" sz="2000" dirty="0">
                <a:latin typeface="+mn-lt"/>
                <a:cs typeface="Arial"/>
              </a:rPr>
              <a:t>Reduces maintenance costs </a:t>
            </a:r>
            <a:r>
              <a:rPr lang="en-US" sz="2000" i="1" dirty="0">
                <a:latin typeface="+mn-lt"/>
                <a:cs typeface="Arial"/>
              </a:rPr>
              <a:t>(e.g., LED bulbs are replaced less often)</a:t>
            </a:r>
          </a:p>
          <a:p>
            <a:pPr lvl="1"/>
            <a:r>
              <a:rPr lang="en-US" sz="2000" dirty="0">
                <a:latin typeface="+mn-lt"/>
                <a:cs typeface="Arial"/>
              </a:rPr>
              <a:t>Generates positive cash flow – payback covered by cost savings</a:t>
            </a:r>
          </a:p>
          <a:p>
            <a:pPr marL="0" indent="0">
              <a:buNone/>
            </a:pPr>
            <a:endParaRPr lang="en-US" dirty="0"/>
          </a:p>
          <a:p>
            <a:endParaRPr lang="en-US" dirty="0"/>
          </a:p>
          <a:p>
            <a:endParaRPr lang="en-US" dirty="0"/>
          </a:p>
          <a:p>
            <a:endParaRPr lang="en-US" dirty="0"/>
          </a:p>
          <a:p>
            <a:endParaRPr lang="en-US" dirty="0"/>
          </a:p>
          <a:p>
            <a:endParaRPr lang="en-US" dirty="0"/>
          </a:p>
          <a:p>
            <a:endParaRPr lang="en-US" dirty="0"/>
          </a:p>
          <a:p>
            <a:pPr marL="457200" lvl="1" indent="0">
              <a:buNone/>
            </a:pPr>
            <a:endParaRPr lang="en-US" sz="1200" dirty="0">
              <a:solidFill>
                <a:schemeClr val="tx1">
                  <a:tint val="75000"/>
                </a:schemeClr>
              </a:solidFill>
            </a:endParaRPr>
          </a:p>
        </p:txBody>
      </p:sp>
      <p:pic>
        <p:nvPicPr>
          <p:cNvPr id="4" name="Picture 3">
            <a:extLst>
              <a:ext uri="{FF2B5EF4-FFF2-40B4-BE49-F238E27FC236}">
                <a16:creationId xmlns:a16="http://schemas.microsoft.com/office/drawing/2014/main" id="{6B35A6D9-AE67-EA3B-7E70-69FC0732C06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3156927"/>
            <a:ext cx="8103391" cy="3191123"/>
          </a:xfrm>
          <a:prstGeom prst="rect">
            <a:avLst/>
          </a:prstGeom>
          <a:noFill/>
        </p:spPr>
      </p:pic>
      <p:sp>
        <p:nvSpPr>
          <p:cNvPr id="5" name="Slide Number Placeholder 8">
            <a:extLst>
              <a:ext uri="{FF2B5EF4-FFF2-40B4-BE49-F238E27FC236}">
                <a16:creationId xmlns:a16="http://schemas.microsoft.com/office/drawing/2014/main" id="{3332002A-6FAC-A1BD-1826-8EC41E262318}"/>
              </a:ext>
            </a:extLst>
          </p:cNvPr>
          <p:cNvSpPr txBox="1">
            <a:spLocks/>
          </p:cNvSpPr>
          <p:nvPr/>
        </p:nvSpPr>
        <p:spPr>
          <a:xfrm>
            <a:off x="9280712" y="6348050"/>
            <a:ext cx="2057400" cy="365125"/>
          </a:xfrm>
          <a:prstGeom prst="rect">
            <a:avLst/>
          </a:prstGeom>
        </p:spPr>
        <p:txBody>
          <a:bodyPr vert="horz" lIns="91440" tIns="45720" rIns="91440" bIns="45720" rtlCol="0" anchor="ctr"/>
          <a:lstStyle>
            <a:defPPr>
              <a:defRPr lang="en-US"/>
            </a:defPPr>
            <a:lvl1pPr algn="r">
              <a:defRPr sz="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E3A2E-6A4A-4DC7-A48F-CD94D0AA6CE3}" type="slidenum">
              <a:rPr lang="en-US" smtClean="0"/>
              <a:pPr/>
              <a:t>3</a:t>
            </a:fld>
            <a:endParaRPr lang="en-US"/>
          </a:p>
        </p:txBody>
      </p:sp>
      <p:pic>
        <p:nvPicPr>
          <p:cNvPr id="7" name="Picture 6">
            <a:extLst>
              <a:ext uri="{FF2B5EF4-FFF2-40B4-BE49-F238E27FC236}">
                <a16:creationId xmlns:a16="http://schemas.microsoft.com/office/drawing/2014/main" id="{0F7E36D3-A479-BEF7-09E2-0874B7E76339}"/>
              </a:ext>
            </a:extLst>
          </p:cNvPr>
          <p:cNvPicPr>
            <a:picLocks noChangeAspect="1"/>
          </p:cNvPicPr>
          <p:nvPr/>
        </p:nvPicPr>
        <p:blipFill>
          <a:blip r:embed="rId4"/>
          <a:stretch>
            <a:fillRect/>
          </a:stretch>
        </p:blipFill>
        <p:spPr>
          <a:xfrm>
            <a:off x="1524000" y="775193"/>
            <a:ext cx="9144000" cy="256494"/>
          </a:xfrm>
          <a:prstGeom prst="rect">
            <a:avLst/>
          </a:prstGeom>
        </p:spPr>
      </p:pic>
      <p:pic>
        <p:nvPicPr>
          <p:cNvPr id="6" name="Picture 5">
            <a:extLst>
              <a:ext uri="{FF2B5EF4-FFF2-40B4-BE49-F238E27FC236}">
                <a16:creationId xmlns:a16="http://schemas.microsoft.com/office/drawing/2014/main" id="{A012D244-01DA-F4B1-47B7-7E7FAA11CE54}"/>
              </a:ext>
            </a:extLst>
          </p:cNvPr>
          <p:cNvPicPr>
            <a:picLocks noChangeAspect="1"/>
          </p:cNvPicPr>
          <p:nvPr/>
        </p:nvPicPr>
        <p:blipFill>
          <a:blip r:embed="rId4"/>
          <a:stretch>
            <a:fillRect/>
          </a:stretch>
        </p:blipFill>
        <p:spPr>
          <a:xfrm>
            <a:off x="0" y="787892"/>
            <a:ext cx="12192000" cy="341992"/>
          </a:xfrm>
          <a:prstGeom prst="rect">
            <a:avLst/>
          </a:prstGeom>
        </p:spPr>
      </p:pic>
    </p:spTree>
    <p:extLst>
      <p:ext uri="{BB962C8B-B14F-4D97-AF65-F5344CB8AC3E}">
        <p14:creationId xmlns:p14="http://schemas.microsoft.com/office/powerpoint/2010/main" val="30316511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2235" y="114300"/>
            <a:ext cx="7847530" cy="681037"/>
          </a:xfrm>
        </p:spPr>
        <p:txBody>
          <a:bodyPr wrap="square" anchor="ctr">
            <a:normAutofit/>
          </a:bodyPr>
          <a:lstStyle/>
          <a:p>
            <a:pPr algn="ctr"/>
            <a:r>
              <a:rPr lang="en-US" sz="3200" b="1" dirty="0">
                <a:solidFill>
                  <a:srgbClr val="002060"/>
                </a:solidFill>
                <a:latin typeface="+mj-lt"/>
                <a:cs typeface="Arial"/>
              </a:rPr>
              <a:t>Additional ESPC Benefits</a:t>
            </a:r>
            <a:endParaRPr lang="en-US" sz="3200" dirty="0"/>
          </a:p>
        </p:txBody>
      </p:sp>
      <p:graphicFrame>
        <p:nvGraphicFramePr>
          <p:cNvPr id="6" name="Content Placeholder 2">
            <a:extLst>
              <a:ext uri="{FF2B5EF4-FFF2-40B4-BE49-F238E27FC236}">
                <a16:creationId xmlns:a16="http://schemas.microsoft.com/office/drawing/2014/main" id="{D037E241-2DDC-7A99-7D66-0E40E8ACB47A}"/>
              </a:ext>
            </a:extLst>
          </p:cNvPr>
          <p:cNvGraphicFramePr>
            <a:graphicFrameLocks noGrp="1"/>
          </p:cNvGraphicFramePr>
          <p:nvPr>
            <p:ph sz="quarter" idx="10"/>
            <p:extLst>
              <p:ext uri="{D42A27DB-BD31-4B8C-83A1-F6EECF244321}">
                <p14:modId xmlns:p14="http://schemas.microsoft.com/office/powerpoint/2010/main" val="1691337972"/>
              </p:ext>
            </p:extLst>
          </p:nvPr>
        </p:nvGraphicFramePr>
        <p:xfrm>
          <a:off x="904298" y="1040985"/>
          <a:ext cx="10640002" cy="57027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hidden="1"/>
          <p:cNvSpPr>
            <a:spLocks noGrp="1"/>
          </p:cNvSpPr>
          <p:nvPr>
            <p:ph type="sldNum" sz="quarter" idx="4294967295"/>
          </p:nvPr>
        </p:nvSpPr>
        <p:spPr>
          <a:xfrm>
            <a:off x="8610600" y="6356351"/>
            <a:ext cx="2057400" cy="365125"/>
          </a:xfrm>
          <a:prstGeom prst="rect">
            <a:avLst/>
          </a:prstGeom>
        </p:spPr>
        <p:txBody>
          <a:bodyPr/>
          <a:lstStyle/>
          <a:p>
            <a:pPr>
              <a:spcAft>
                <a:spcPts val="600"/>
              </a:spcAft>
            </a:pPr>
            <a:fld id="{CB3E3A2E-6A4A-4DC7-A48F-CD94D0AA6CE3}" type="slidenum">
              <a:rPr lang="en-US" smtClean="0"/>
              <a:pPr>
                <a:spcAft>
                  <a:spcPts val="600"/>
                </a:spcAft>
              </a:pPr>
              <a:t>4</a:t>
            </a:fld>
            <a:endParaRPr lang="en-US"/>
          </a:p>
        </p:txBody>
      </p:sp>
      <p:sp>
        <p:nvSpPr>
          <p:cNvPr id="3" name="Slide Number Placeholder 8">
            <a:extLst>
              <a:ext uri="{FF2B5EF4-FFF2-40B4-BE49-F238E27FC236}">
                <a16:creationId xmlns:a16="http://schemas.microsoft.com/office/drawing/2014/main" id="{66569B10-1292-BFE4-4A0B-3EEEC51480EE}"/>
              </a:ext>
            </a:extLst>
          </p:cNvPr>
          <p:cNvSpPr txBox="1">
            <a:spLocks/>
          </p:cNvSpPr>
          <p:nvPr/>
        </p:nvSpPr>
        <p:spPr>
          <a:xfrm>
            <a:off x="9280525" y="6378575"/>
            <a:ext cx="2057400" cy="365125"/>
          </a:xfrm>
          <a:prstGeom prst="rect">
            <a:avLst/>
          </a:prstGeom>
        </p:spPr>
        <p:txBody>
          <a:bodyPr vert="horz" lIns="91440" tIns="45720" rIns="91440" bIns="45720" rtlCol="0" anchor="ctr"/>
          <a:lstStyle>
            <a:defPPr>
              <a:defRPr lang="en-US"/>
            </a:defPPr>
            <a:lvl1pPr algn="r">
              <a:defRPr sz="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CB3E3A2E-6A4A-4DC7-A48F-CD94D0AA6CE3}" type="slidenum">
              <a:rPr lang="en-US"/>
              <a:pPr/>
              <a:t>4</a:t>
            </a:fld>
            <a:endParaRPr lang="en-US"/>
          </a:p>
        </p:txBody>
      </p:sp>
      <p:pic>
        <p:nvPicPr>
          <p:cNvPr id="5" name="Picture 4">
            <a:extLst>
              <a:ext uri="{FF2B5EF4-FFF2-40B4-BE49-F238E27FC236}">
                <a16:creationId xmlns:a16="http://schemas.microsoft.com/office/drawing/2014/main" id="{586D08E6-4D5F-3243-6BA6-C30115B9293E}"/>
              </a:ext>
            </a:extLst>
          </p:cNvPr>
          <p:cNvPicPr>
            <a:picLocks noChangeAspect="1"/>
          </p:cNvPicPr>
          <p:nvPr/>
        </p:nvPicPr>
        <p:blipFill>
          <a:blip r:embed="rId8"/>
          <a:stretch>
            <a:fillRect/>
          </a:stretch>
        </p:blipFill>
        <p:spPr>
          <a:xfrm>
            <a:off x="1524000" y="775193"/>
            <a:ext cx="9144000" cy="256494"/>
          </a:xfrm>
          <a:prstGeom prst="rect">
            <a:avLst/>
          </a:prstGeom>
        </p:spPr>
      </p:pic>
      <p:pic>
        <p:nvPicPr>
          <p:cNvPr id="7" name="Picture 6">
            <a:extLst>
              <a:ext uri="{FF2B5EF4-FFF2-40B4-BE49-F238E27FC236}">
                <a16:creationId xmlns:a16="http://schemas.microsoft.com/office/drawing/2014/main" id="{9329321A-C7E3-653A-3BD5-1C8A07442DA4}"/>
              </a:ext>
            </a:extLst>
          </p:cNvPr>
          <p:cNvPicPr>
            <a:picLocks noChangeAspect="1"/>
          </p:cNvPicPr>
          <p:nvPr/>
        </p:nvPicPr>
        <p:blipFill>
          <a:blip r:embed="rId8"/>
          <a:stretch>
            <a:fillRect/>
          </a:stretch>
        </p:blipFill>
        <p:spPr>
          <a:xfrm>
            <a:off x="0" y="686292"/>
            <a:ext cx="12192000" cy="341992"/>
          </a:xfrm>
          <a:prstGeom prst="rect">
            <a:avLst/>
          </a:prstGeom>
        </p:spPr>
      </p:pic>
    </p:spTree>
    <p:extLst>
      <p:ext uri="{BB962C8B-B14F-4D97-AF65-F5344CB8AC3E}">
        <p14:creationId xmlns:p14="http://schemas.microsoft.com/office/powerpoint/2010/main" val="116111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4F9E2A9C-97B0-544A-3875-B0898863B589}"/>
              </a:ext>
            </a:extLst>
          </p:cNvPr>
          <p:cNvSpPr/>
          <p:nvPr/>
        </p:nvSpPr>
        <p:spPr>
          <a:xfrm>
            <a:off x="6276474" y="4318184"/>
            <a:ext cx="5682916" cy="1432911"/>
          </a:xfrm>
          <a:prstGeom prst="rect">
            <a:avLst/>
          </a:prstGeom>
          <a:solidFill>
            <a:schemeClr val="bg1">
              <a:lumMod val="95000"/>
            </a:schemeClr>
          </a:solidFill>
          <a:ln w="28575">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195679"/>
            <a:ext cx="10515600" cy="1325563"/>
          </a:xfrm>
        </p:spPr>
        <p:txBody>
          <a:bodyPr>
            <a:normAutofit/>
          </a:bodyPr>
          <a:lstStyle/>
          <a:p>
            <a:pPr algn="ctr"/>
            <a:r>
              <a:rPr lang="en-US" sz="3200" b="1" dirty="0">
                <a:solidFill>
                  <a:srgbClr val="002060"/>
                </a:solidFill>
                <a:latin typeface="+mj-lt"/>
                <a:cs typeface="Arial"/>
              </a:rPr>
              <a:t>Support for Implementing ESPC</a:t>
            </a:r>
          </a:p>
        </p:txBody>
      </p:sp>
      <p:sp>
        <p:nvSpPr>
          <p:cNvPr id="4" name="Slide Number Placeholder 3"/>
          <p:cNvSpPr>
            <a:spLocks noGrp="1"/>
          </p:cNvSpPr>
          <p:nvPr>
            <p:ph type="sldNum" sz="quarter" idx="12"/>
          </p:nvPr>
        </p:nvSpPr>
        <p:spPr/>
        <p:txBody>
          <a:bodyPr/>
          <a:lstStyle/>
          <a:p>
            <a:fld id="{CB3E3A2E-6A4A-4DC7-A48F-CD94D0AA6CE3}" type="slidenum">
              <a:rPr lang="en-US" smtClean="0"/>
              <a:t>5</a:t>
            </a:fld>
            <a:endParaRPr lang="en-US" dirty="0"/>
          </a:p>
        </p:txBody>
      </p:sp>
      <p:pic>
        <p:nvPicPr>
          <p:cNvPr id="5" name="Picture 4">
            <a:extLst>
              <a:ext uri="{FF2B5EF4-FFF2-40B4-BE49-F238E27FC236}">
                <a16:creationId xmlns:a16="http://schemas.microsoft.com/office/drawing/2014/main" id="{0B43706E-6702-26BA-1CC6-4CFE1CDE4F54}"/>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7" name="Picture 6">
            <a:extLst>
              <a:ext uri="{FF2B5EF4-FFF2-40B4-BE49-F238E27FC236}">
                <a16:creationId xmlns:a16="http://schemas.microsoft.com/office/drawing/2014/main" id="{8F5BC1B5-7597-C02F-CE86-88AA1CFC8F21}"/>
              </a:ext>
            </a:extLst>
          </p:cNvPr>
          <p:cNvPicPr>
            <a:picLocks noChangeAspect="1"/>
          </p:cNvPicPr>
          <p:nvPr/>
        </p:nvPicPr>
        <p:blipFill>
          <a:blip r:embed="rId3"/>
          <a:stretch>
            <a:fillRect/>
          </a:stretch>
        </p:blipFill>
        <p:spPr>
          <a:xfrm>
            <a:off x="0" y="787892"/>
            <a:ext cx="12192000" cy="341992"/>
          </a:xfrm>
          <a:prstGeom prst="rect">
            <a:avLst/>
          </a:prstGeom>
        </p:spPr>
      </p:pic>
      <p:sp>
        <p:nvSpPr>
          <p:cNvPr id="14" name="Content Placeholder 13">
            <a:extLst>
              <a:ext uri="{FF2B5EF4-FFF2-40B4-BE49-F238E27FC236}">
                <a16:creationId xmlns:a16="http://schemas.microsoft.com/office/drawing/2014/main" id="{4F2D23EF-A3E5-3828-6EE2-E55349AEBD33}"/>
              </a:ext>
            </a:extLst>
          </p:cNvPr>
          <p:cNvSpPr>
            <a:spLocks noGrp="1"/>
          </p:cNvSpPr>
          <p:nvPr>
            <p:ph sz="half" idx="2"/>
          </p:nvPr>
        </p:nvSpPr>
        <p:spPr>
          <a:xfrm>
            <a:off x="6256421" y="1861892"/>
            <a:ext cx="5763126" cy="4351338"/>
          </a:xfrm>
        </p:spPr>
        <p:txBody>
          <a:bodyPr/>
          <a:lstStyle/>
          <a:p>
            <a:pPr marL="0" indent="0" defTabSz="941832">
              <a:spcAft>
                <a:spcPts val="600"/>
              </a:spcAft>
              <a:buNone/>
            </a:pPr>
            <a:r>
              <a:rPr lang="en-US" sz="2800" dirty="0">
                <a:solidFill>
                  <a:srgbClr val="0D8442"/>
                </a:solidFill>
                <a:latin typeface="+mj-lt"/>
                <a:cs typeface="Arial"/>
              </a:rPr>
              <a:t>Connect with Federal Resources</a:t>
            </a:r>
          </a:p>
          <a:p>
            <a:pPr lvl="0">
              <a:lnSpc>
                <a:spcPct val="100000"/>
              </a:lnSpc>
            </a:pPr>
            <a:r>
              <a:rPr lang="en-US" sz="2000" dirty="0">
                <a:latin typeface="+mj-lt"/>
              </a:rPr>
              <a:t>Visit the </a:t>
            </a:r>
            <a:r>
              <a:rPr lang="en-US" sz="2000" dirty="0">
                <a:latin typeface="+mj-lt"/>
                <a:hlinkClick r:id="rId4"/>
              </a:rPr>
              <a:t>Performance Contracting National Resource Center</a:t>
            </a:r>
            <a:endParaRPr lang="en-US" sz="2000" dirty="0">
              <a:latin typeface="+mj-lt"/>
            </a:endParaRPr>
          </a:p>
          <a:p>
            <a:pPr lvl="0">
              <a:lnSpc>
                <a:spcPct val="100000"/>
              </a:lnSpc>
            </a:pPr>
            <a:r>
              <a:rPr lang="en-US" sz="2000" dirty="0">
                <a:latin typeface="+mj-lt"/>
              </a:rPr>
              <a:t>Explore the U.S. Department of Energy (DOE)’s </a:t>
            </a:r>
            <a:r>
              <a:rPr lang="en-US" sz="2000" dirty="0">
                <a:latin typeface="+mj-lt"/>
                <a:hlinkClick r:id="rId5"/>
              </a:rPr>
              <a:t>ESPC Toolkit</a:t>
            </a:r>
            <a:endParaRPr lang="en-US" sz="2000" dirty="0">
              <a:latin typeface="+mj-lt"/>
            </a:endParaRPr>
          </a:p>
        </p:txBody>
      </p:sp>
      <p:sp>
        <p:nvSpPr>
          <p:cNvPr id="15" name="Content Placeholder 13">
            <a:extLst>
              <a:ext uri="{FF2B5EF4-FFF2-40B4-BE49-F238E27FC236}">
                <a16:creationId xmlns:a16="http://schemas.microsoft.com/office/drawing/2014/main" id="{6EA43039-83E8-66AE-C565-85C270FEF69E}"/>
              </a:ext>
            </a:extLst>
          </p:cNvPr>
          <p:cNvSpPr txBox="1">
            <a:spLocks/>
          </p:cNvSpPr>
          <p:nvPr/>
        </p:nvSpPr>
        <p:spPr>
          <a:xfrm>
            <a:off x="413084" y="1861892"/>
            <a:ext cx="5522496"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41832">
              <a:spcAft>
                <a:spcPts val="600"/>
              </a:spcAft>
              <a:buFont typeface="Arial" panose="020B0604020202020204" pitchFamily="34" charset="0"/>
              <a:buNone/>
            </a:pPr>
            <a:r>
              <a:rPr lang="en-US" dirty="0">
                <a:solidFill>
                  <a:srgbClr val="0D8442"/>
                </a:solidFill>
                <a:latin typeface="+mj-lt"/>
                <a:cs typeface="Arial"/>
              </a:rPr>
              <a:t>Connect with State Resources</a:t>
            </a:r>
          </a:p>
          <a:p>
            <a:pPr lvl="0">
              <a:lnSpc>
                <a:spcPct val="100000"/>
              </a:lnSpc>
            </a:pPr>
            <a:r>
              <a:rPr lang="en-US" sz="2000" dirty="0">
                <a:latin typeface="+mj-lt"/>
              </a:rPr>
              <a:t>Virginia has an office responsible for advising ESPC activities: </a:t>
            </a:r>
          </a:p>
          <a:p>
            <a:pPr lvl="1">
              <a:lnSpc>
                <a:spcPct val="100000"/>
              </a:lnSpc>
            </a:pPr>
            <a:r>
              <a:rPr lang="en-US" sz="2000" dirty="0">
                <a:latin typeface="+mj-lt"/>
              </a:rPr>
              <a:t>Virginia Department of Energy (‘Virginia Energy’)</a:t>
            </a:r>
          </a:p>
          <a:p>
            <a:pPr lvl="0">
              <a:lnSpc>
                <a:spcPct val="100000"/>
              </a:lnSpc>
            </a:pPr>
            <a:r>
              <a:rPr lang="en-US" sz="2000" dirty="0">
                <a:latin typeface="+mj-lt"/>
              </a:rPr>
              <a:t>Primary points of contact:</a:t>
            </a:r>
          </a:p>
          <a:p>
            <a:pPr lvl="1">
              <a:lnSpc>
                <a:spcPct val="100000"/>
              </a:lnSpc>
            </a:pPr>
            <a:r>
              <a:rPr lang="en-US" sz="1600" b="1" i="0" u="none" strike="noStrike" dirty="0">
                <a:solidFill>
                  <a:srgbClr val="666666"/>
                </a:solidFill>
                <a:effectLst/>
                <a:highlight>
                  <a:srgbClr val="F5F5F5"/>
                </a:highlight>
                <a:latin typeface="Montserrat" panose="00000500000000000000" pitchFamily="2" charset="0"/>
                <a:hlinkClick r:id="rId6"/>
              </a:rPr>
              <a:t>RenewableEfficiency@energy.virginia.gov</a:t>
            </a:r>
            <a:endParaRPr lang="en-US" dirty="0">
              <a:solidFill>
                <a:srgbClr val="0D8442"/>
              </a:solidFill>
              <a:latin typeface="+mj-lt"/>
              <a:cs typeface="Arial"/>
            </a:endParaRPr>
          </a:p>
        </p:txBody>
      </p:sp>
      <p:sp>
        <p:nvSpPr>
          <p:cNvPr id="18" name="Content Placeholder 13">
            <a:extLst>
              <a:ext uri="{FF2B5EF4-FFF2-40B4-BE49-F238E27FC236}">
                <a16:creationId xmlns:a16="http://schemas.microsoft.com/office/drawing/2014/main" id="{CBA4378F-CDF7-679C-9BBE-D19509F4272C}"/>
              </a:ext>
            </a:extLst>
          </p:cNvPr>
          <p:cNvSpPr txBox="1">
            <a:spLocks/>
          </p:cNvSpPr>
          <p:nvPr/>
        </p:nvSpPr>
        <p:spPr>
          <a:xfrm>
            <a:off x="6288505" y="4416380"/>
            <a:ext cx="5799688"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charset="0"/>
                <a:ea typeface="Arial" charset="0"/>
                <a:cs typeface="Arial"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charset="0"/>
                <a:ea typeface="Arial" charset="0"/>
                <a:cs typeface="Arial"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charset="0"/>
                <a:ea typeface="Arial" charset="0"/>
                <a:cs typeface="Arial"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41832">
              <a:spcAft>
                <a:spcPts val="600"/>
              </a:spcAft>
              <a:buFont typeface="Arial" panose="020B0604020202020204" pitchFamily="34" charset="0"/>
              <a:buNone/>
            </a:pPr>
            <a:r>
              <a:rPr lang="en-US" dirty="0">
                <a:solidFill>
                  <a:srgbClr val="0D8442"/>
                </a:solidFill>
                <a:latin typeface="+mj-lt"/>
                <a:cs typeface="Arial"/>
              </a:rPr>
              <a:t>Access Federal Technical Assistance</a:t>
            </a:r>
          </a:p>
          <a:p>
            <a:pPr marL="0" indent="0">
              <a:lnSpc>
                <a:spcPct val="100000"/>
              </a:lnSpc>
              <a:buNone/>
            </a:pPr>
            <a:r>
              <a:rPr lang="en-US" sz="2400" dirty="0">
                <a:latin typeface="+mj-lt"/>
              </a:rPr>
              <a:t>	Join DOE’s </a:t>
            </a:r>
            <a:r>
              <a:rPr lang="en-US" sz="2400" dirty="0">
                <a:latin typeface="+mj-lt"/>
                <a:hlinkClick r:id="rId7"/>
              </a:rPr>
              <a:t>ESPC Campaign</a:t>
            </a:r>
            <a:r>
              <a:rPr lang="en-US" sz="2400" dirty="0">
                <a:latin typeface="+mj-lt"/>
              </a:rPr>
              <a:t>! </a:t>
            </a:r>
          </a:p>
        </p:txBody>
      </p:sp>
    </p:spTree>
    <p:extLst>
      <p:ext uri="{BB962C8B-B14F-4D97-AF65-F5344CB8AC3E}">
        <p14:creationId xmlns:p14="http://schemas.microsoft.com/office/powerpoint/2010/main" val="1394743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D9DC1AA-024B-C94E-D548-819297CEB59C}"/>
              </a:ext>
            </a:extLst>
          </p:cNvPr>
          <p:cNvSpPr>
            <a:spLocks noGrp="1"/>
          </p:cNvSpPr>
          <p:nvPr>
            <p:ph sz="quarter" idx="10"/>
          </p:nvPr>
        </p:nvSpPr>
        <p:spPr>
          <a:xfrm>
            <a:off x="477616" y="1029216"/>
            <a:ext cx="11236267" cy="1959021"/>
          </a:xfrm>
        </p:spPr>
        <p:txBody>
          <a:bodyPr>
            <a:normAutofit fontScale="25000" lnSpcReduction="20000"/>
          </a:bodyPr>
          <a:lstStyle/>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algn="ctr"/>
            <a:endParaRPr lang="en-US" dirty="0">
              <a:solidFill>
                <a:schemeClr val="bg1"/>
              </a:solidFill>
            </a:endParaRPr>
          </a:p>
          <a:p>
            <a:pPr marL="0" indent="0" algn="ctr" defTabSz="342900">
              <a:buNone/>
            </a:pPr>
            <a:r>
              <a:rPr lang="en-US" sz="2000" b="1" dirty="0">
                <a:solidFill>
                  <a:srgbClr val="1D428A"/>
                </a:solidFill>
                <a:latin typeface="Franklin Gothic Book" panose="020B0503020102020204" pitchFamily="34" charset="0"/>
                <a:cs typeface="Calibri"/>
              </a:rPr>
              <a:t>	</a:t>
            </a:r>
          </a:p>
          <a:p>
            <a:pPr marL="0" indent="0" algn="ctr" defTabSz="342900">
              <a:buNone/>
            </a:pPr>
            <a:endParaRPr lang="en-US" sz="2000" b="1" dirty="0">
              <a:solidFill>
                <a:srgbClr val="1D428A"/>
              </a:solidFill>
              <a:latin typeface="Franklin Gothic Book" panose="020B0503020102020204" pitchFamily="34" charset="0"/>
              <a:cs typeface="Calibri"/>
            </a:endParaRPr>
          </a:p>
          <a:p>
            <a:pPr marL="0" indent="0" algn="r" defTabSz="342900">
              <a:buNone/>
            </a:pPr>
            <a:r>
              <a:rPr lang="en-US" sz="2000" b="1" dirty="0">
                <a:solidFill>
                  <a:srgbClr val="1D428A"/>
                </a:solidFill>
                <a:latin typeface="Franklin Gothic Book" panose="020B0503020102020204" pitchFamily="34" charset="0"/>
                <a:cs typeface="Calibri"/>
              </a:rPr>
              <a:t>								</a:t>
            </a:r>
            <a:endParaRPr lang="en-US" sz="2000" dirty="0">
              <a:solidFill>
                <a:srgbClr val="1D428A"/>
              </a:solidFill>
              <a:latin typeface="Franklin Gothic Book" panose="020B0503020102020204" pitchFamily="34" charset="0"/>
              <a:cs typeface="Calibri"/>
            </a:endParaRPr>
          </a:p>
          <a:p>
            <a:pPr algn="ctr"/>
            <a:r>
              <a:rPr lang="en-US" dirty="0">
                <a:solidFill>
                  <a:schemeClr val="bg1"/>
                </a:solidFill>
              </a:rPr>
              <a:t>Current State</a:t>
            </a:r>
          </a:p>
        </p:txBody>
      </p:sp>
      <p:sp>
        <p:nvSpPr>
          <p:cNvPr id="10" name="Text Placeholder 6">
            <a:extLst>
              <a:ext uri="{FF2B5EF4-FFF2-40B4-BE49-F238E27FC236}">
                <a16:creationId xmlns:a16="http://schemas.microsoft.com/office/drawing/2014/main" id="{D6E79293-F9D5-A9C2-5B13-9E884A827C75}"/>
              </a:ext>
            </a:extLst>
          </p:cNvPr>
          <p:cNvSpPr txBox="1">
            <a:spLocks/>
          </p:cNvSpPr>
          <p:nvPr/>
        </p:nvSpPr>
        <p:spPr bwMode="auto">
          <a:xfrm>
            <a:off x="5131805" y="1668601"/>
            <a:ext cx="2200541" cy="342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68580" tIns="34290" rIns="68580" bIns="34290" numCol="1" anchor="t" anchorCtr="0" compatLnSpc="1">
            <a:prstTxWarp prst="textNoShape">
              <a:avLst/>
            </a:prstTxWarp>
            <a:noAutofit/>
          </a:bodyPr>
          <a:lstStyle>
            <a:lvl1pPr marL="342900" indent="-342900" algn="l" defTabSz="457200" rtl="0" eaLnBrk="1" fontAlgn="base" hangingPunct="1">
              <a:spcBef>
                <a:spcPct val="20000"/>
              </a:spcBef>
              <a:spcAft>
                <a:spcPct val="0"/>
              </a:spcAft>
              <a:buFont typeface="Arial" charset="0"/>
              <a:buNone/>
              <a:defRPr sz="2400" b="1" kern="1200">
                <a:solidFill>
                  <a:srgbClr val="282B2E"/>
                </a:solidFill>
                <a:latin typeface="+mj-lt"/>
                <a:ea typeface="ヒラギノ角ゴ Pro W3" charset="0"/>
                <a:cs typeface="Arial"/>
              </a:defRPr>
            </a:lvl1pPr>
            <a:lvl2pPr marL="742950" indent="-285750" algn="l" defTabSz="457200" rtl="0" eaLnBrk="1" fontAlgn="base" hangingPunct="1">
              <a:spcBef>
                <a:spcPct val="20000"/>
              </a:spcBef>
              <a:spcAft>
                <a:spcPct val="0"/>
              </a:spcAft>
              <a:buFont typeface="Arial" charset="0"/>
              <a:buChar char="–"/>
              <a:defRPr sz="2400" kern="1200">
                <a:solidFill>
                  <a:srgbClr val="282B2E"/>
                </a:solidFill>
                <a:latin typeface="+mn-lt"/>
                <a:ea typeface="ヒラギノ角ゴ Pro W3" charset="0"/>
                <a:cs typeface="Arial"/>
              </a:defRPr>
            </a:lvl2pPr>
            <a:lvl3pPr marL="1143000" indent="-228600" algn="l" defTabSz="457200" rtl="0" eaLnBrk="1" fontAlgn="base" hangingPunct="1">
              <a:spcBef>
                <a:spcPct val="20000"/>
              </a:spcBef>
              <a:spcAft>
                <a:spcPct val="0"/>
              </a:spcAft>
              <a:buFont typeface="Arial" charset="0"/>
              <a:buChar char="•"/>
              <a:defRPr sz="2200" kern="1200">
                <a:solidFill>
                  <a:srgbClr val="282B2E"/>
                </a:solidFill>
                <a:latin typeface="+mn-lt"/>
                <a:ea typeface="ヒラギノ角ゴ Pro W3" charset="0"/>
                <a:cs typeface="Arial"/>
              </a:defRPr>
            </a:lvl3pPr>
            <a:lvl4pPr marL="1600200" indent="-228600" algn="l" defTabSz="457200" rtl="0" eaLnBrk="1" fontAlgn="base" hangingPunct="1">
              <a:spcBef>
                <a:spcPct val="20000"/>
              </a:spcBef>
              <a:spcAft>
                <a:spcPct val="0"/>
              </a:spcAft>
              <a:buFont typeface="Arial" charset="0"/>
              <a:buChar char="–"/>
              <a:defRPr sz="2000" kern="1200">
                <a:solidFill>
                  <a:srgbClr val="282B2E"/>
                </a:solidFill>
                <a:latin typeface="+mn-lt"/>
                <a:ea typeface="ヒラギノ角ゴ Pro W3" charset="0"/>
                <a:cs typeface="Arial"/>
              </a:defRPr>
            </a:lvl4pPr>
            <a:lvl5pPr marL="2057400" indent="-228600" algn="l" defTabSz="457200" rtl="0" eaLnBrk="1" fontAlgn="base" hangingPunct="1">
              <a:spcBef>
                <a:spcPct val="20000"/>
              </a:spcBef>
              <a:spcAft>
                <a:spcPct val="0"/>
              </a:spcAft>
              <a:buFont typeface="Arial" charset="0"/>
              <a:buChar char="»"/>
              <a:defRPr kern="1200">
                <a:solidFill>
                  <a:srgbClr val="282B2E"/>
                </a:solidFill>
                <a:latin typeface="+mn-lt"/>
                <a:ea typeface="ヒラギノ角ゴ Pro W3"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57175" indent="-257175" algn="ctr" defTabSz="342900"/>
            <a:r>
              <a:rPr lang="en-US" sz="1800">
                <a:solidFill>
                  <a:prstClr val="white"/>
                </a:solidFill>
                <a:latin typeface="Franklin Gothic Medium"/>
              </a:rPr>
              <a:t>Program Outcomes</a:t>
            </a:r>
          </a:p>
        </p:txBody>
      </p:sp>
      <p:sp>
        <p:nvSpPr>
          <p:cNvPr id="3" name="Content Placeholder 2">
            <a:extLst>
              <a:ext uri="{FF2B5EF4-FFF2-40B4-BE49-F238E27FC236}">
                <a16:creationId xmlns:a16="http://schemas.microsoft.com/office/drawing/2014/main" id="{114BCF0F-1AA2-BFDC-AE7B-E02DFB0BFA30}"/>
              </a:ext>
            </a:extLst>
          </p:cNvPr>
          <p:cNvSpPr txBox="1">
            <a:spLocks/>
          </p:cNvSpPr>
          <p:nvPr/>
        </p:nvSpPr>
        <p:spPr bwMode="auto">
          <a:xfrm>
            <a:off x="231682" y="1492887"/>
            <a:ext cx="7548753" cy="2093386"/>
          </a:xfrm>
          <a:prstGeom prst="rect">
            <a:avLst/>
          </a:prstGeom>
          <a:noFill/>
          <a:ln>
            <a:noFill/>
          </a:ln>
          <a:extLst>
            <a:ext uri="{909E8E84-426E-40dd-AFC4-6F175D3DCCD1}">
              <a14:hiddenFill xmlns="" xmlns:lc="http://schemas.openxmlformats.org/drawingml/2006/lockedCanvas" xmlns:a14="http://schemas.microsoft.com/office/drawing/2010/main">
                <a:solidFill>
                  <a:srgbClr val="FFFFFF"/>
                </a:solidFill>
              </a14:hiddenFill>
            </a:ext>
            <a:ext uri="{91240B29-F687-4f45-9708-019B960494DF}">
              <a14:hiddenLine xmlns="" xmlns:lc="http://schemas.openxmlformats.org/drawingml/2006/lockedCanvas" xmlns:a14="http://schemas.microsoft.com/office/drawing/2010/main" w="9525">
                <a:solidFill>
                  <a:srgbClr val="000000"/>
                </a:solidFill>
                <a:miter lim="800000"/>
                <a:headEnd/>
                <a:tailEnd/>
              </a14:hiddenLine>
            </a:ext>
            <a:ext uri="{FAA26D3D-D897-4be2-8F04-BA451C77F1D7}">
              <ma14:placeholderFlag xmlns="" xmlns:lc="http://schemas.openxmlformats.org/drawingml/2006/lockedCanvas" xmlns:ma14="http://schemas.microsoft.com/office/mac/drawingml/2011/main" val="1"/>
            </a:ext>
          </a:extLst>
        </p:spPr>
        <p:txBody>
          <a:bodyPr vert="horz" wrap="square" lIns="182880" tIns="91440" rIns="91440" bIns="34290" numCol="1" anchor="t" anchorCtr="0" compatLnSpc="1">
            <a:prstTxWarp prst="textNoShape">
              <a:avLst/>
            </a:prstTxWarp>
          </a:bodyPr>
          <a:lstStyle>
            <a:defPPr marR="0" lvl="0" algn="l" rtl="0">
              <a:lnSpc>
                <a:spcPct val="100000"/>
              </a:lnSpc>
              <a:spcBef>
                <a:spcPts val="0"/>
              </a:spcBef>
              <a:spcAft>
                <a:spcPts val="0"/>
              </a:spcAft>
            </a:defPPr>
            <a:lvl1pPr marL="342900" marR="0" lvl="0" indent="-342900" algn="l" defTabSz="457200" rtl="0" eaLnBrk="1" fontAlgn="base" hangingPunct="1">
              <a:lnSpc>
                <a:spcPct val="100000"/>
              </a:lnSpc>
              <a:spcBef>
                <a:spcPct val="20000"/>
              </a:spcBef>
              <a:spcAft>
                <a:spcPct val="0"/>
              </a:spcAft>
              <a:buClr>
                <a:srgbClr val="000000"/>
              </a:buClr>
              <a:buFont typeface="Arial" charset="0"/>
              <a:buChar char="•"/>
              <a:defRPr sz="2600" b="0" i="0" u="none" strike="noStrike" kern="1200" cap="none">
                <a:solidFill>
                  <a:srgbClr val="282B2E"/>
                </a:solidFill>
                <a:latin typeface="+mj-lt"/>
                <a:ea typeface="ヒラギノ角ゴ Pro W3" charset="0"/>
                <a:cs typeface="Arial"/>
                <a:sym typeface="Arial"/>
              </a:defRPr>
            </a:lvl1pPr>
            <a:lvl2pPr marL="742950" marR="0" lvl="1" indent="-285750" algn="l" defTabSz="457200" rtl="0" eaLnBrk="1" fontAlgn="base" hangingPunct="1">
              <a:lnSpc>
                <a:spcPct val="100000"/>
              </a:lnSpc>
              <a:spcBef>
                <a:spcPct val="20000"/>
              </a:spcBef>
              <a:spcAft>
                <a:spcPct val="0"/>
              </a:spcAft>
              <a:buClr>
                <a:srgbClr val="000000"/>
              </a:buClr>
              <a:buFont typeface="Arial" charset="0"/>
              <a:buChar char="–"/>
              <a:defRPr sz="2400" b="0" i="0" u="none" strike="noStrike" kern="1200" cap="none">
                <a:solidFill>
                  <a:srgbClr val="282B2E"/>
                </a:solidFill>
                <a:latin typeface="+mn-lt"/>
                <a:ea typeface="ヒラギノ角ゴ Pro W3" charset="0"/>
                <a:cs typeface="Arial"/>
                <a:sym typeface="Arial"/>
              </a:defRPr>
            </a:lvl2pPr>
            <a:lvl3pPr marL="1143000" marR="0" lvl="2" indent="-228600" algn="l" defTabSz="457200" rtl="0" eaLnBrk="1" fontAlgn="base" hangingPunct="1">
              <a:lnSpc>
                <a:spcPct val="100000"/>
              </a:lnSpc>
              <a:spcBef>
                <a:spcPct val="20000"/>
              </a:spcBef>
              <a:spcAft>
                <a:spcPct val="0"/>
              </a:spcAft>
              <a:buClr>
                <a:srgbClr val="000000"/>
              </a:buClr>
              <a:buFont typeface="Arial" charset="0"/>
              <a:buChar char="•"/>
              <a:defRPr sz="2200" b="0" i="0" u="none" strike="noStrike" kern="1200" cap="none">
                <a:solidFill>
                  <a:srgbClr val="282B2E"/>
                </a:solidFill>
                <a:latin typeface="+mn-lt"/>
                <a:ea typeface="ヒラギノ角ゴ Pro W3" charset="0"/>
                <a:cs typeface="Arial"/>
                <a:sym typeface="Arial"/>
              </a:defRPr>
            </a:lvl3pPr>
            <a:lvl4pPr marL="1600200" marR="0" lvl="3" indent="-228600" algn="l" defTabSz="457200" rtl="0" eaLnBrk="1" fontAlgn="base" hangingPunct="1">
              <a:lnSpc>
                <a:spcPct val="100000"/>
              </a:lnSpc>
              <a:spcBef>
                <a:spcPct val="20000"/>
              </a:spcBef>
              <a:spcAft>
                <a:spcPct val="0"/>
              </a:spcAft>
              <a:buClr>
                <a:srgbClr val="000000"/>
              </a:buClr>
              <a:buFont typeface="Arial" charset="0"/>
              <a:buChar char="–"/>
              <a:defRPr sz="2000" b="0" i="0" u="none" strike="noStrike" kern="1200" cap="none">
                <a:solidFill>
                  <a:srgbClr val="282B2E"/>
                </a:solidFill>
                <a:latin typeface="+mn-lt"/>
                <a:ea typeface="ヒラギノ角ゴ Pro W3" charset="0"/>
                <a:cs typeface="Arial"/>
                <a:sym typeface="Arial"/>
              </a:defRPr>
            </a:lvl4pPr>
            <a:lvl5pPr marL="2057400" marR="0" lvl="4" indent="-228600" algn="l" defTabSz="457200" rtl="0" eaLnBrk="1" fontAlgn="base" hangingPunct="1">
              <a:lnSpc>
                <a:spcPct val="100000"/>
              </a:lnSpc>
              <a:spcBef>
                <a:spcPct val="20000"/>
              </a:spcBef>
              <a:spcAft>
                <a:spcPct val="0"/>
              </a:spcAft>
              <a:buClr>
                <a:srgbClr val="000000"/>
              </a:buClr>
              <a:buFont typeface="Arial" charset="0"/>
              <a:buChar char="»"/>
              <a:defRPr sz="1400" b="0" i="0" u="none" strike="noStrike" kern="1200" cap="none">
                <a:solidFill>
                  <a:srgbClr val="282B2E"/>
                </a:solidFill>
                <a:latin typeface="+mn-lt"/>
                <a:ea typeface="ヒラギノ角ゴ Pro W3" charset="0"/>
                <a:cs typeface="Arial"/>
                <a:sym typeface="Arial"/>
              </a:defRPr>
            </a:lvl5pPr>
            <a:lvl6pPr marL="2514600" marR="0" lvl="5"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6pPr>
            <a:lvl7pPr marL="2971800" marR="0" lvl="6"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7pPr>
            <a:lvl8pPr marL="3429000" marR="0" lvl="7"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8pPr>
            <a:lvl9pPr marL="3886200" marR="0" lvl="8"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9pPr>
          </a:lstStyle>
          <a:p>
            <a:pPr marL="0" indent="0" defTabSz="342900">
              <a:buNone/>
            </a:pPr>
            <a:r>
              <a:rPr lang="en-US" sz="2000" dirty="0">
                <a:latin typeface="Franklin Gothic Book" panose="020B0503020102020204" pitchFamily="34" charset="0"/>
                <a:cs typeface="Calibri"/>
              </a:rPr>
              <a:t>The </a:t>
            </a:r>
            <a:r>
              <a:rPr lang="en-US" sz="2000" dirty="0">
                <a:solidFill>
                  <a:schemeClr val="accent1">
                    <a:lumMod val="50000"/>
                  </a:schemeClr>
                </a:solidFill>
                <a:latin typeface="Franklin Gothic Medium" panose="020B0603020102020204" pitchFamily="34" charset="0"/>
                <a:cs typeface="Calibri"/>
              </a:rPr>
              <a:t>Energy Savings Performance Contracting (ESPC) Campaign </a:t>
            </a:r>
            <a:r>
              <a:rPr lang="en-US" sz="2000" dirty="0">
                <a:latin typeface="Franklin Gothic Book" panose="020B0503020102020204" pitchFamily="34" charset="0"/>
                <a:cs typeface="Calibri"/>
              </a:rPr>
              <a:t>engages organizations and stakeholders in the municipal and state governments, universities and colleges, schools, and hospitals (MUSH) market to:</a:t>
            </a:r>
            <a:endParaRPr lang="en-US" sz="2000" b="1" dirty="0">
              <a:latin typeface="Franklin Gothic Book" panose="020B0503020102020204" pitchFamily="34" charset="0"/>
              <a:cs typeface="Calibri"/>
            </a:endParaRPr>
          </a:p>
          <a:p>
            <a:pPr defTabSz="342900">
              <a:spcBef>
                <a:spcPts val="0"/>
              </a:spcBef>
            </a:pPr>
            <a:r>
              <a:rPr lang="en-US" sz="1850" dirty="0">
                <a:latin typeface="Franklin Gothic Book" panose="020B0503020102020204" pitchFamily="34" charset="0"/>
                <a:cs typeface="Calibri"/>
              </a:rPr>
              <a:t>Expand and enhance the use of ESPC</a:t>
            </a:r>
          </a:p>
          <a:p>
            <a:pPr defTabSz="342900">
              <a:spcBef>
                <a:spcPts val="0"/>
              </a:spcBef>
            </a:pPr>
            <a:r>
              <a:rPr lang="en-US" sz="1850" dirty="0">
                <a:latin typeface="Franklin Gothic Book" panose="020B0503020102020204" pitchFamily="34" charset="0"/>
                <a:cs typeface="Calibri"/>
              </a:rPr>
              <a:t>Share and leverage practical resources and best practice approaches</a:t>
            </a:r>
          </a:p>
          <a:p>
            <a:pPr defTabSz="342900">
              <a:spcBef>
                <a:spcPts val="0"/>
              </a:spcBef>
            </a:pPr>
            <a:r>
              <a:rPr lang="en-US" sz="1850" dirty="0">
                <a:latin typeface="Franklin Gothic Book" panose="020B0503020102020204" pitchFamily="34" charset="0"/>
                <a:cs typeface="Calibri"/>
              </a:rPr>
              <a:t>Achieve significant energy, environmental and cost savings benefits</a:t>
            </a:r>
          </a:p>
          <a:p>
            <a:pPr marL="0" indent="0" defTabSz="342900">
              <a:buNone/>
            </a:pPr>
            <a:endParaRPr lang="en-US" sz="1200" dirty="0">
              <a:solidFill>
                <a:srgbClr val="000000"/>
              </a:solidFill>
              <a:latin typeface="Franklin Gothic Book"/>
              <a:cs typeface="Calibri"/>
            </a:endParaRPr>
          </a:p>
          <a:p>
            <a:pPr marL="0" indent="0" defTabSz="342900">
              <a:buNone/>
            </a:pPr>
            <a:endParaRPr lang="en-US" sz="1200" dirty="0">
              <a:solidFill>
                <a:srgbClr val="000000"/>
              </a:solidFill>
              <a:latin typeface="Franklin Gothic Book"/>
              <a:cs typeface="Calibri"/>
            </a:endParaRPr>
          </a:p>
        </p:txBody>
      </p:sp>
      <p:sp>
        <p:nvSpPr>
          <p:cNvPr id="2" name="AutoShape 4">
            <a:extLst>
              <a:ext uri="{FF2B5EF4-FFF2-40B4-BE49-F238E27FC236}">
                <a16:creationId xmlns:a16="http://schemas.microsoft.com/office/drawing/2014/main" id="{36799B24-F15D-7F0E-EEB6-444BB84EA8FF}"/>
              </a:ext>
            </a:extLst>
          </p:cNvPr>
          <p:cNvSpPr>
            <a:spLocks noChangeAspect="1" noChangeArrowheads="1"/>
          </p:cNvSpPr>
          <p:nvPr/>
        </p:nvSpPr>
        <p:spPr bwMode="auto">
          <a:xfrm>
            <a:off x="2281963" y="3505188"/>
            <a:ext cx="521276" cy="29821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sp>
        <p:nvSpPr>
          <p:cNvPr id="13" name="TextBox 12">
            <a:extLst>
              <a:ext uri="{FF2B5EF4-FFF2-40B4-BE49-F238E27FC236}">
                <a16:creationId xmlns:a16="http://schemas.microsoft.com/office/drawing/2014/main" id="{E120FC86-2F27-4EB0-DF5A-E1D8DF3C45C6}"/>
              </a:ext>
            </a:extLst>
          </p:cNvPr>
          <p:cNvSpPr txBox="1"/>
          <p:nvPr/>
        </p:nvSpPr>
        <p:spPr>
          <a:xfrm>
            <a:off x="7904976" y="3406551"/>
            <a:ext cx="3924487" cy="1015663"/>
          </a:xfrm>
          <a:prstGeom prst="rect">
            <a:avLst/>
          </a:prstGeom>
          <a:noFill/>
        </p:spPr>
        <p:txBody>
          <a:bodyPr wrap="square">
            <a:spAutoFit/>
          </a:bodyPr>
          <a:lstStyle/>
          <a:p>
            <a:pPr algn="ctr"/>
            <a:r>
              <a:rPr lang="en-US" sz="2000" b="1" dirty="0">
                <a:latin typeface="Franklin Gothic Book" panose="020B0503020102020204" pitchFamily="34" charset="0"/>
                <a:cs typeface="Calibri"/>
              </a:rPr>
              <a:t>Goal: </a:t>
            </a:r>
            <a:r>
              <a:rPr lang="en-US" sz="2000" dirty="0">
                <a:latin typeface="Franklin Gothic Book" panose="020B0503020102020204" pitchFamily="34" charset="0"/>
                <a:cs typeface="Calibri"/>
              </a:rPr>
              <a:t>Partners will collectively achieve </a:t>
            </a:r>
            <a:r>
              <a:rPr lang="en-US" sz="2000" dirty="0">
                <a:latin typeface="Franklin Gothic Medium"/>
                <a:cs typeface="Calibri"/>
              </a:rPr>
              <a:t>$1 billion in measured &amp; verified savings</a:t>
            </a:r>
            <a:endParaRPr lang="en-US" sz="2000" dirty="0"/>
          </a:p>
        </p:txBody>
      </p:sp>
      <p:pic>
        <p:nvPicPr>
          <p:cNvPr id="14" name="Picture 13">
            <a:extLst>
              <a:ext uri="{FF2B5EF4-FFF2-40B4-BE49-F238E27FC236}">
                <a16:creationId xmlns:a16="http://schemas.microsoft.com/office/drawing/2014/main" id="{054A5FB6-8E8C-E645-9AF4-9B8208A786FE}"/>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16" name="Picture 15">
            <a:extLst>
              <a:ext uri="{FF2B5EF4-FFF2-40B4-BE49-F238E27FC236}">
                <a16:creationId xmlns:a16="http://schemas.microsoft.com/office/drawing/2014/main" id="{F4196B39-C31B-6FF0-47C2-4AC2B27AFC01}"/>
              </a:ext>
            </a:extLst>
          </p:cNvPr>
          <p:cNvPicPr>
            <a:picLocks noChangeAspect="1"/>
          </p:cNvPicPr>
          <p:nvPr/>
        </p:nvPicPr>
        <p:blipFill>
          <a:blip r:embed="rId4"/>
          <a:stretch>
            <a:fillRect/>
          </a:stretch>
        </p:blipFill>
        <p:spPr>
          <a:xfrm>
            <a:off x="9394974" y="4641582"/>
            <a:ext cx="1174452" cy="1180835"/>
          </a:xfrm>
          <a:prstGeom prst="rect">
            <a:avLst/>
          </a:prstGeom>
        </p:spPr>
      </p:pic>
      <p:pic>
        <p:nvPicPr>
          <p:cNvPr id="4" name="Picture 3">
            <a:extLst>
              <a:ext uri="{FF2B5EF4-FFF2-40B4-BE49-F238E27FC236}">
                <a16:creationId xmlns:a16="http://schemas.microsoft.com/office/drawing/2014/main" id="{9712F26C-C071-7E9F-EA22-637D0ADAE86A}"/>
              </a:ext>
            </a:extLst>
          </p:cNvPr>
          <p:cNvPicPr>
            <a:picLocks noChangeAspect="1"/>
          </p:cNvPicPr>
          <p:nvPr/>
        </p:nvPicPr>
        <p:blipFill>
          <a:blip r:embed="rId3"/>
          <a:stretch>
            <a:fillRect/>
          </a:stretch>
        </p:blipFill>
        <p:spPr>
          <a:xfrm>
            <a:off x="0" y="762492"/>
            <a:ext cx="12192000" cy="341992"/>
          </a:xfrm>
          <a:prstGeom prst="rect">
            <a:avLst/>
          </a:prstGeom>
        </p:spPr>
      </p:pic>
      <p:sp>
        <p:nvSpPr>
          <p:cNvPr id="15" name="Slide Number Placeholder 3">
            <a:extLst>
              <a:ext uri="{FF2B5EF4-FFF2-40B4-BE49-F238E27FC236}">
                <a16:creationId xmlns:a16="http://schemas.microsoft.com/office/drawing/2014/main" id="{D923CB2A-4F07-D8B3-019F-F6B651B2AA02}"/>
              </a:ext>
            </a:extLst>
          </p:cNvPr>
          <p:cNvSpPr txBox="1">
            <a:spLocks/>
          </p:cNvSpPr>
          <p:nvPr/>
        </p:nvSpPr>
        <p:spPr>
          <a:xfrm>
            <a:off x="8610600" y="63563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a:solidFill>
                  <a:schemeClr val="tx1">
                    <a:tint val="75000"/>
                  </a:schemeClr>
                </a:solidFill>
                <a:latin typeface="Arial" charset="0"/>
                <a:cs typeface="Arial" charset="0"/>
              </a:rPr>
              <a:pPr algn="r"/>
              <a:t>6</a:t>
            </a:fld>
            <a:endParaRPr lang="en-US" sz="1200">
              <a:solidFill>
                <a:schemeClr val="tx1">
                  <a:tint val="75000"/>
                </a:schemeClr>
              </a:solidFill>
              <a:latin typeface="Arial" charset="0"/>
              <a:cs typeface="Arial" charset="0"/>
            </a:endParaRPr>
          </a:p>
        </p:txBody>
      </p:sp>
      <p:sp>
        <p:nvSpPr>
          <p:cNvPr id="19" name="Title 1">
            <a:extLst>
              <a:ext uri="{FF2B5EF4-FFF2-40B4-BE49-F238E27FC236}">
                <a16:creationId xmlns:a16="http://schemas.microsoft.com/office/drawing/2014/main" id="{0B9EF4C6-2B2A-6472-BC43-5CC2AFEF6002}"/>
              </a:ext>
            </a:extLst>
          </p:cNvPr>
          <p:cNvSpPr>
            <a:spLocks noGrp="1"/>
          </p:cNvSpPr>
          <p:nvPr>
            <p:ph type="title"/>
          </p:nvPr>
        </p:nvSpPr>
        <p:spPr>
          <a:xfrm>
            <a:off x="909779" y="160931"/>
            <a:ext cx="10371939" cy="681037"/>
          </a:xfrm>
        </p:spPr>
        <p:txBody>
          <a:bodyPr wrap="square" anchor="ctr">
            <a:normAutofit/>
          </a:bodyPr>
          <a:lstStyle/>
          <a:p>
            <a:pPr algn="ctr"/>
            <a:r>
              <a:rPr lang="en-US" sz="3200" b="1" dirty="0">
                <a:solidFill>
                  <a:srgbClr val="002060"/>
                </a:solidFill>
                <a:latin typeface="+mj-lt"/>
                <a:cs typeface="Arial"/>
              </a:rPr>
              <a:t>U.S. Department of Energy ESPC Campaign</a:t>
            </a:r>
            <a:endParaRPr lang="en-US" sz="3200" dirty="0"/>
          </a:p>
        </p:txBody>
      </p:sp>
      <p:cxnSp>
        <p:nvCxnSpPr>
          <p:cNvPr id="9" name="Straight Connector 8">
            <a:extLst>
              <a:ext uri="{FF2B5EF4-FFF2-40B4-BE49-F238E27FC236}">
                <a16:creationId xmlns:a16="http://schemas.microsoft.com/office/drawing/2014/main" id="{34982F28-2839-C8F5-4F6F-D9EC9BC38CA5}"/>
              </a:ext>
            </a:extLst>
          </p:cNvPr>
          <p:cNvCxnSpPr>
            <a:cxnSpLocks/>
          </p:cNvCxnSpPr>
          <p:nvPr/>
        </p:nvCxnSpPr>
        <p:spPr>
          <a:xfrm>
            <a:off x="7752576" y="1400175"/>
            <a:ext cx="0" cy="5068037"/>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10F5C086-3692-2A30-38B8-280889925A15}"/>
              </a:ext>
            </a:extLst>
          </p:cNvPr>
          <p:cNvSpPr/>
          <p:nvPr/>
        </p:nvSpPr>
        <p:spPr>
          <a:xfrm>
            <a:off x="944437" y="4180777"/>
            <a:ext cx="5950111" cy="460805"/>
          </a:xfrm>
          <a:prstGeom prst="rect">
            <a:avLst/>
          </a:prstGeom>
          <a:solidFill>
            <a:schemeClr val="accent5"/>
          </a:solidFill>
          <a:ln>
            <a:noFill/>
          </a:ln>
          <a:effectLst>
            <a:glow rad="101600">
              <a:schemeClr val="accent6">
                <a:satMod val="175000"/>
                <a:alpha val="40000"/>
              </a:schemeClr>
            </a:glow>
          </a:effectLst>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TextBox 3">
            <a:extLst>
              <a:ext uri="{FF2B5EF4-FFF2-40B4-BE49-F238E27FC236}">
                <a16:creationId xmlns:a16="http://schemas.microsoft.com/office/drawing/2014/main" id="{B52C894C-9270-2F8E-EDEB-913C4D2BB498}"/>
              </a:ext>
            </a:extLst>
          </p:cNvPr>
          <p:cNvSpPr txBox="1"/>
          <p:nvPr/>
        </p:nvSpPr>
        <p:spPr>
          <a:xfrm>
            <a:off x="1550164" y="4173382"/>
            <a:ext cx="4437362" cy="401392"/>
          </a:xfrm>
          <a:prstGeom prst="rect">
            <a:avLst/>
          </a:prstGeom>
          <a:noFill/>
        </p:spPr>
        <p:txBody>
          <a:bodyPr wrap="square"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ts val="2600"/>
              </a:lnSpc>
            </a:pPr>
            <a:r>
              <a:rPr lang="en-US" altLang="ko-KR" sz="2000" b="1" dirty="0">
                <a:solidFill>
                  <a:schemeClr val="bg1"/>
                </a:solidFill>
                <a:cs typeface="Arial" panose="020B0604020202020204" pitchFamily="34" charset="0"/>
              </a:rPr>
              <a:t>Become an ESPC Champion!</a:t>
            </a:r>
          </a:p>
        </p:txBody>
      </p:sp>
      <p:sp>
        <p:nvSpPr>
          <p:cNvPr id="20" name="Rectangle 19">
            <a:extLst>
              <a:ext uri="{FF2B5EF4-FFF2-40B4-BE49-F238E27FC236}">
                <a16:creationId xmlns:a16="http://schemas.microsoft.com/office/drawing/2014/main" id="{A02708D0-2F4B-9C2E-5959-776EDBDCA82F}"/>
              </a:ext>
            </a:extLst>
          </p:cNvPr>
          <p:cNvSpPr/>
          <p:nvPr/>
        </p:nvSpPr>
        <p:spPr>
          <a:xfrm>
            <a:off x="963902" y="4625465"/>
            <a:ext cx="5907024" cy="1842747"/>
          </a:xfrm>
          <a:prstGeom prst="rect">
            <a:avLst/>
          </a:prstGeom>
          <a:noFill/>
          <a:ln w="38100">
            <a:solidFill>
              <a:srgbClr val="017A3E"/>
            </a:solidFill>
          </a:ln>
        </p:spPr>
        <p:style>
          <a:lnRef idx="0">
            <a:scrgbClr r="0" g="0" b="0"/>
          </a:lnRef>
          <a:fillRef idx="0">
            <a:scrgbClr r="0" g="0" b="0"/>
          </a:fillRef>
          <a:effectRef idx="0">
            <a:scrgbClr r="0" g="0" b="0"/>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1" name="TextBox 5">
            <a:extLst>
              <a:ext uri="{FF2B5EF4-FFF2-40B4-BE49-F238E27FC236}">
                <a16:creationId xmlns:a16="http://schemas.microsoft.com/office/drawing/2014/main" id="{93FE80E8-4653-CEEF-3040-2367DAA212F1}"/>
              </a:ext>
            </a:extLst>
          </p:cNvPr>
          <p:cNvSpPr txBox="1"/>
          <p:nvPr/>
        </p:nvSpPr>
        <p:spPr>
          <a:xfrm>
            <a:off x="1092695" y="4723172"/>
            <a:ext cx="5714505" cy="1633180"/>
          </a:xfrm>
          <a:prstGeom prst="rect">
            <a:avLst/>
          </a:prstGeom>
          <a:noFill/>
          <a:ln>
            <a:noFill/>
          </a:ln>
        </p:spPr>
        <p:txBody>
          <a:bodyPr wrap="square" lIns="91440" tIns="45720" rIns="91440" bIns="45720" rtlCol="0" anchor="ctr">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ko-KR" sz="2000" b="1" dirty="0">
                <a:solidFill>
                  <a:srgbClr val="002060"/>
                </a:solidFill>
                <a:latin typeface="+mj-lt"/>
                <a:ea typeface="돋움"/>
                <a:cs typeface="Arial"/>
              </a:rPr>
              <a:t>ESPC Champions </a:t>
            </a:r>
            <a:r>
              <a:rPr lang="en-US" altLang="ko-KR" sz="2000" dirty="0">
                <a:ea typeface="돋움"/>
                <a:cs typeface="Arial"/>
              </a:rPr>
              <a:t>are public institutions and building owners like you that are ready to share and strengthen performance contracting knowledge and implement an ESPC project to meet energy, operational, and environmental goals!</a:t>
            </a:r>
          </a:p>
        </p:txBody>
      </p:sp>
      <p:pic>
        <p:nvPicPr>
          <p:cNvPr id="11" name="Picture 10" descr="A blue and green logo&#10;&#10;Description automatically generated">
            <a:extLst>
              <a:ext uri="{FF2B5EF4-FFF2-40B4-BE49-F238E27FC236}">
                <a16:creationId xmlns:a16="http://schemas.microsoft.com/office/drawing/2014/main" id="{FF6A6FDE-70D3-12B2-6F39-FBA16666F1F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45095" y="1461186"/>
            <a:ext cx="3444247" cy="1527051"/>
          </a:xfrm>
          <a:prstGeom prst="rect">
            <a:avLst/>
          </a:prstGeom>
        </p:spPr>
      </p:pic>
    </p:spTree>
    <p:extLst>
      <p:ext uri="{BB962C8B-B14F-4D97-AF65-F5344CB8AC3E}">
        <p14:creationId xmlns:p14="http://schemas.microsoft.com/office/powerpoint/2010/main" val="4113027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313889D-AA6E-7687-06DE-6815F8BAD1D9}"/>
              </a:ext>
            </a:extLst>
          </p:cNvPr>
          <p:cNvSpPr>
            <a:spLocks noGrp="1"/>
          </p:cNvSpPr>
          <p:nvPr>
            <p:ph type="title"/>
          </p:nvPr>
        </p:nvSpPr>
        <p:spPr>
          <a:xfrm>
            <a:off x="1869625" y="204924"/>
            <a:ext cx="8724900" cy="580293"/>
          </a:xfrm>
        </p:spPr>
        <p:txBody>
          <a:bodyPr>
            <a:normAutofit/>
          </a:bodyPr>
          <a:lstStyle/>
          <a:p>
            <a:pPr algn="ctr"/>
            <a:r>
              <a:rPr lang="en-US" sz="3200" b="1" dirty="0">
                <a:solidFill>
                  <a:srgbClr val="002060"/>
                </a:solidFill>
                <a:latin typeface="+mj-lt"/>
                <a:cs typeface="Arial"/>
              </a:rPr>
              <a:t>ESPC Campaign Participation Benefits</a:t>
            </a:r>
          </a:p>
        </p:txBody>
      </p:sp>
      <p:sp>
        <p:nvSpPr>
          <p:cNvPr id="7" name="Text Placeholder 6">
            <a:extLst>
              <a:ext uri="{FF2B5EF4-FFF2-40B4-BE49-F238E27FC236}">
                <a16:creationId xmlns:a16="http://schemas.microsoft.com/office/drawing/2014/main" id="{2D9DC1AA-024B-C94E-D548-819297CEB59C}"/>
              </a:ext>
            </a:extLst>
          </p:cNvPr>
          <p:cNvSpPr>
            <a:spLocks noGrp="1"/>
          </p:cNvSpPr>
          <p:nvPr>
            <p:ph type="body" sz="quarter" idx="10"/>
          </p:nvPr>
        </p:nvSpPr>
        <p:spPr>
          <a:xfrm>
            <a:off x="1947585" y="1681919"/>
            <a:ext cx="2200541" cy="342900"/>
          </a:xfrm>
        </p:spPr>
        <p:txBody>
          <a:bodyPr/>
          <a:lstStyle/>
          <a:p>
            <a:pPr algn="ctr"/>
            <a:r>
              <a:rPr lang="en-US">
                <a:solidFill>
                  <a:schemeClr val="bg1"/>
                </a:solidFill>
              </a:rPr>
              <a:t>Current State</a:t>
            </a:r>
          </a:p>
        </p:txBody>
      </p:sp>
      <p:sp>
        <p:nvSpPr>
          <p:cNvPr id="2" name="Content Placeholder 2">
            <a:extLst>
              <a:ext uri="{FF2B5EF4-FFF2-40B4-BE49-F238E27FC236}">
                <a16:creationId xmlns:a16="http://schemas.microsoft.com/office/drawing/2014/main" id="{44469FE6-AFA4-A76E-666D-6255E93D1B14}"/>
              </a:ext>
            </a:extLst>
          </p:cNvPr>
          <p:cNvSpPr txBox="1">
            <a:spLocks/>
          </p:cNvSpPr>
          <p:nvPr/>
        </p:nvSpPr>
        <p:spPr bwMode="auto">
          <a:xfrm>
            <a:off x="662130" y="1374536"/>
            <a:ext cx="6574094" cy="1406764"/>
          </a:xfrm>
          <a:prstGeom prst="rect">
            <a:avLst/>
          </a:prstGeom>
          <a:noFill/>
          <a:ln>
            <a:noFill/>
          </a:ln>
          <a:extLst>
            <a:ext uri="{909E8E84-426E-40dd-AFC4-6F175D3DCCD1}">
              <a14:hiddenFill xmlns="" xmlns:lc="http://schemas.openxmlformats.org/drawingml/2006/lockedCanvas" xmlns:a14="http://schemas.microsoft.com/office/drawing/2010/main">
                <a:solidFill>
                  <a:srgbClr val="FFFFFF"/>
                </a:solidFill>
              </a14:hiddenFill>
            </a:ext>
            <a:ext uri="{91240B29-F687-4f45-9708-019B960494DF}">
              <a14:hiddenLine xmlns="" xmlns:lc="http://schemas.openxmlformats.org/drawingml/2006/lockedCanvas" xmlns:a14="http://schemas.microsoft.com/office/drawing/2010/main" w="9525">
                <a:solidFill>
                  <a:srgbClr val="000000"/>
                </a:solidFill>
                <a:miter lim="800000"/>
                <a:headEnd/>
                <a:tailEnd/>
              </a14:hiddenLine>
            </a:ext>
            <a:ext uri="{FAA26D3D-D897-4be2-8F04-BA451C77F1D7}">
              <ma14:placeholderFlag xmlns="" xmlns:lc="http://schemas.openxmlformats.org/drawingml/2006/lockedCanvas" xmlns:ma14="http://schemas.microsoft.com/office/mac/drawingml/2011/main" val="1"/>
            </a:ext>
          </a:extLst>
        </p:spPr>
        <p:txBody>
          <a:bodyPr vert="horz" wrap="square" lIns="68580" tIns="34290" rIns="68580" bIns="34290" numCol="1" anchor="t" anchorCtr="0" compatLnSpc="1">
            <a:prstTxWarp prst="textNoShape">
              <a:avLst/>
            </a:prstTxWarp>
          </a:bodyPr>
          <a:lstStyle>
            <a:defPPr marR="0" lvl="0" algn="l" rtl="0">
              <a:lnSpc>
                <a:spcPct val="100000"/>
              </a:lnSpc>
              <a:spcBef>
                <a:spcPts val="0"/>
              </a:spcBef>
              <a:spcAft>
                <a:spcPts val="0"/>
              </a:spcAft>
            </a:defPPr>
            <a:lvl1pPr marL="342900" marR="0" lvl="0" indent="-342900" algn="l" defTabSz="457200" rtl="0" eaLnBrk="1" fontAlgn="base" hangingPunct="1">
              <a:lnSpc>
                <a:spcPct val="100000"/>
              </a:lnSpc>
              <a:spcBef>
                <a:spcPct val="20000"/>
              </a:spcBef>
              <a:spcAft>
                <a:spcPct val="0"/>
              </a:spcAft>
              <a:buClr>
                <a:srgbClr val="000000"/>
              </a:buClr>
              <a:buFont typeface="Arial" charset="0"/>
              <a:buChar char="•"/>
              <a:defRPr sz="2600" b="0" i="0" u="none" strike="noStrike" kern="1200" cap="none">
                <a:solidFill>
                  <a:srgbClr val="282B2E"/>
                </a:solidFill>
                <a:latin typeface="+mj-lt"/>
                <a:ea typeface="ヒラギノ角ゴ Pro W3" charset="0"/>
                <a:cs typeface="Arial"/>
                <a:sym typeface="Arial"/>
              </a:defRPr>
            </a:lvl1pPr>
            <a:lvl2pPr marL="742950" marR="0" lvl="1" indent="-285750" algn="l" defTabSz="457200" rtl="0" eaLnBrk="1" fontAlgn="base" hangingPunct="1">
              <a:lnSpc>
                <a:spcPct val="100000"/>
              </a:lnSpc>
              <a:spcBef>
                <a:spcPct val="20000"/>
              </a:spcBef>
              <a:spcAft>
                <a:spcPct val="0"/>
              </a:spcAft>
              <a:buClr>
                <a:srgbClr val="000000"/>
              </a:buClr>
              <a:buFont typeface="Arial" charset="0"/>
              <a:buChar char="–"/>
              <a:defRPr sz="2400" b="0" i="0" u="none" strike="noStrike" kern="1200" cap="none">
                <a:solidFill>
                  <a:srgbClr val="282B2E"/>
                </a:solidFill>
                <a:latin typeface="+mn-lt"/>
                <a:ea typeface="ヒラギノ角ゴ Pro W3" charset="0"/>
                <a:cs typeface="Arial"/>
                <a:sym typeface="Arial"/>
              </a:defRPr>
            </a:lvl2pPr>
            <a:lvl3pPr marL="1143000" marR="0" lvl="2" indent="-228600" algn="l" defTabSz="457200" rtl="0" eaLnBrk="1" fontAlgn="base" hangingPunct="1">
              <a:lnSpc>
                <a:spcPct val="100000"/>
              </a:lnSpc>
              <a:spcBef>
                <a:spcPct val="20000"/>
              </a:spcBef>
              <a:spcAft>
                <a:spcPct val="0"/>
              </a:spcAft>
              <a:buClr>
                <a:srgbClr val="000000"/>
              </a:buClr>
              <a:buFont typeface="Arial" charset="0"/>
              <a:buChar char="•"/>
              <a:defRPr sz="2200" b="0" i="0" u="none" strike="noStrike" kern="1200" cap="none">
                <a:solidFill>
                  <a:srgbClr val="282B2E"/>
                </a:solidFill>
                <a:latin typeface="+mn-lt"/>
                <a:ea typeface="ヒラギノ角ゴ Pro W3" charset="0"/>
                <a:cs typeface="Arial"/>
                <a:sym typeface="Arial"/>
              </a:defRPr>
            </a:lvl3pPr>
            <a:lvl4pPr marL="1600200" marR="0" lvl="3" indent="-228600" algn="l" defTabSz="457200" rtl="0" eaLnBrk="1" fontAlgn="base" hangingPunct="1">
              <a:lnSpc>
                <a:spcPct val="100000"/>
              </a:lnSpc>
              <a:spcBef>
                <a:spcPct val="20000"/>
              </a:spcBef>
              <a:spcAft>
                <a:spcPct val="0"/>
              </a:spcAft>
              <a:buClr>
                <a:srgbClr val="000000"/>
              </a:buClr>
              <a:buFont typeface="Arial" charset="0"/>
              <a:buChar char="–"/>
              <a:defRPr sz="2000" b="0" i="0" u="none" strike="noStrike" kern="1200" cap="none">
                <a:solidFill>
                  <a:srgbClr val="282B2E"/>
                </a:solidFill>
                <a:latin typeface="+mn-lt"/>
                <a:ea typeface="ヒラギノ角ゴ Pro W3" charset="0"/>
                <a:cs typeface="Arial"/>
                <a:sym typeface="Arial"/>
              </a:defRPr>
            </a:lvl4pPr>
            <a:lvl5pPr marL="2057400" marR="0" lvl="4" indent="-228600" algn="l" defTabSz="457200" rtl="0" eaLnBrk="1" fontAlgn="base" hangingPunct="1">
              <a:lnSpc>
                <a:spcPct val="100000"/>
              </a:lnSpc>
              <a:spcBef>
                <a:spcPct val="20000"/>
              </a:spcBef>
              <a:spcAft>
                <a:spcPct val="0"/>
              </a:spcAft>
              <a:buClr>
                <a:srgbClr val="000000"/>
              </a:buClr>
              <a:buFont typeface="Arial" charset="0"/>
              <a:buChar char="»"/>
              <a:defRPr sz="1400" b="0" i="0" u="none" strike="noStrike" kern="1200" cap="none">
                <a:solidFill>
                  <a:srgbClr val="282B2E"/>
                </a:solidFill>
                <a:latin typeface="+mn-lt"/>
                <a:ea typeface="ヒラギノ角ゴ Pro W3" charset="0"/>
                <a:cs typeface="Arial"/>
                <a:sym typeface="Arial"/>
              </a:defRPr>
            </a:lvl5pPr>
            <a:lvl6pPr marL="2514600" marR="0" lvl="5"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6pPr>
            <a:lvl7pPr marL="2971800" marR="0" lvl="6"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7pPr>
            <a:lvl8pPr marL="3429000" marR="0" lvl="7"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8pPr>
            <a:lvl9pPr marL="3886200" marR="0" lvl="8" indent="-228600" algn="l" defTabSz="457200" rtl="0" eaLnBrk="1" latinLnBrk="0" hangingPunct="1">
              <a:lnSpc>
                <a:spcPct val="100000"/>
              </a:lnSpc>
              <a:spcBef>
                <a:spcPct val="20000"/>
              </a:spcBef>
              <a:spcAft>
                <a:spcPts val="0"/>
              </a:spcAft>
              <a:buClr>
                <a:srgbClr val="000000"/>
              </a:buClr>
              <a:buFont typeface="Arial"/>
              <a:buChar char="•"/>
              <a:defRPr sz="2000" b="0" i="0" u="none" strike="noStrike" kern="1200" cap="none">
                <a:solidFill>
                  <a:schemeClr val="tx1"/>
                </a:solidFill>
                <a:latin typeface="+mn-lt"/>
                <a:ea typeface="+mn-ea"/>
                <a:cs typeface="+mn-cs"/>
                <a:sym typeface="Arial"/>
              </a:defRPr>
            </a:lvl9pPr>
          </a:lstStyle>
          <a:p>
            <a:pPr marL="0" indent="0" defTabSz="342900">
              <a:buNone/>
            </a:pPr>
            <a:r>
              <a:rPr lang="en-US" sz="2800">
                <a:solidFill>
                  <a:schemeClr val="accent1">
                    <a:lumMod val="50000"/>
                  </a:schemeClr>
                </a:solidFill>
                <a:latin typeface="Franklin Gothic Medium" panose="020B0603020102020204" pitchFamily="34" charset="0"/>
                <a:cs typeface="Calibri"/>
              </a:rPr>
              <a:t>ESPC Campaign participants gain access to DOE technical assistance offerings, including:  </a:t>
            </a:r>
          </a:p>
          <a:p>
            <a:pPr marL="0" indent="0" defTabSz="342900">
              <a:buNone/>
            </a:pPr>
            <a:endParaRPr lang="en-US" sz="1800">
              <a:solidFill>
                <a:srgbClr val="000000"/>
              </a:solidFill>
              <a:latin typeface="Franklin Gothic Book"/>
              <a:cs typeface="Calibri"/>
            </a:endParaRPr>
          </a:p>
          <a:p>
            <a:pPr marL="0" indent="0" defTabSz="342900">
              <a:buNone/>
            </a:pPr>
            <a:endParaRPr lang="en-US" sz="1800">
              <a:solidFill>
                <a:srgbClr val="000000"/>
              </a:solidFill>
              <a:latin typeface="Franklin Gothic Book"/>
              <a:cs typeface="Calibri"/>
            </a:endParaRPr>
          </a:p>
          <a:p>
            <a:pPr marL="0" indent="0" defTabSz="342900">
              <a:buNone/>
            </a:pPr>
            <a:endParaRPr lang="en-US" sz="1800">
              <a:solidFill>
                <a:srgbClr val="000000"/>
              </a:solidFill>
              <a:latin typeface="Franklin Gothic Book"/>
              <a:cs typeface="Calibri"/>
            </a:endParaRPr>
          </a:p>
        </p:txBody>
      </p:sp>
      <p:pic>
        <p:nvPicPr>
          <p:cNvPr id="15" name="Picture 14">
            <a:extLst>
              <a:ext uri="{FF2B5EF4-FFF2-40B4-BE49-F238E27FC236}">
                <a16:creationId xmlns:a16="http://schemas.microsoft.com/office/drawing/2014/main" id="{2A9A26D9-FB70-C8E6-8167-F988C48FBCD5}"/>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17" name="Picture 16">
            <a:extLst>
              <a:ext uri="{FF2B5EF4-FFF2-40B4-BE49-F238E27FC236}">
                <a16:creationId xmlns:a16="http://schemas.microsoft.com/office/drawing/2014/main" id="{076D85AC-2EF3-CE40-89E5-06E60211A6B5}"/>
              </a:ext>
            </a:extLst>
          </p:cNvPr>
          <p:cNvPicPr>
            <a:picLocks noChangeAspect="1"/>
          </p:cNvPicPr>
          <p:nvPr/>
        </p:nvPicPr>
        <p:blipFill>
          <a:blip r:embed="rId3"/>
          <a:stretch>
            <a:fillRect/>
          </a:stretch>
        </p:blipFill>
        <p:spPr>
          <a:xfrm>
            <a:off x="0" y="826968"/>
            <a:ext cx="12192000" cy="302916"/>
          </a:xfrm>
          <a:prstGeom prst="rect">
            <a:avLst/>
          </a:prstGeom>
        </p:spPr>
      </p:pic>
      <p:sp>
        <p:nvSpPr>
          <p:cNvPr id="18" name="Slide Number Placeholder 3">
            <a:extLst>
              <a:ext uri="{FF2B5EF4-FFF2-40B4-BE49-F238E27FC236}">
                <a16:creationId xmlns:a16="http://schemas.microsoft.com/office/drawing/2014/main" id="{AA952CA7-8433-6759-74C2-CF9C5ECEA737}"/>
              </a:ext>
            </a:extLst>
          </p:cNvPr>
          <p:cNvSpPr txBox="1">
            <a:spLocks/>
          </p:cNvSpPr>
          <p:nvPr/>
        </p:nvSpPr>
        <p:spPr>
          <a:xfrm>
            <a:off x="8610600" y="63563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a:solidFill>
                  <a:schemeClr val="tx1">
                    <a:tint val="75000"/>
                  </a:schemeClr>
                </a:solidFill>
                <a:latin typeface="Arial" charset="0"/>
                <a:cs typeface="Arial" charset="0"/>
              </a:rPr>
              <a:pPr algn="r"/>
              <a:t>7</a:t>
            </a:fld>
            <a:endParaRPr lang="en-US" sz="1200">
              <a:solidFill>
                <a:schemeClr val="tx1">
                  <a:tint val="75000"/>
                </a:schemeClr>
              </a:solidFill>
              <a:latin typeface="Arial" charset="0"/>
              <a:cs typeface="Arial" charset="0"/>
            </a:endParaRPr>
          </a:p>
        </p:txBody>
      </p:sp>
      <p:sp>
        <p:nvSpPr>
          <p:cNvPr id="19" name="TextBox 18">
            <a:extLst>
              <a:ext uri="{FF2B5EF4-FFF2-40B4-BE49-F238E27FC236}">
                <a16:creationId xmlns:a16="http://schemas.microsoft.com/office/drawing/2014/main" id="{896A57E1-6142-A57A-6492-F136714645ED}"/>
              </a:ext>
            </a:extLst>
          </p:cNvPr>
          <p:cNvSpPr txBox="1"/>
          <p:nvPr/>
        </p:nvSpPr>
        <p:spPr>
          <a:xfrm>
            <a:off x="8088829" y="1431686"/>
            <a:ext cx="3603741" cy="4231928"/>
          </a:xfrm>
          <a:prstGeom prst="rect">
            <a:avLst/>
          </a:prstGeom>
          <a:noFill/>
        </p:spPr>
        <p:txBody>
          <a:bodyPr wrap="square" rtlCol="0">
            <a:spAutoFit/>
          </a:bodyPr>
          <a:lstStyle/>
          <a:p>
            <a:pPr>
              <a:spcAft>
                <a:spcPts val="600"/>
              </a:spcAft>
            </a:pPr>
            <a:r>
              <a:rPr lang="en-US" dirty="0">
                <a:solidFill>
                  <a:srgbClr val="1D428A"/>
                </a:solidFill>
                <a:latin typeface="Franklin Gothic Medium" panose="020B0603020102020204" pitchFamily="34" charset="0"/>
                <a:cs typeface="Calibri"/>
                <a:sym typeface="Arial"/>
              </a:rPr>
              <a:t>Use the ESPC Campaign resources to support the following outcomes:</a:t>
            </a:r>
          </a:p>
          <a:p>
            <a:pPr marL="342900" indent="-342900" defTabSz="685800">
              <a:spcAft>
                <a:spcPts val="600"/>
              </a:spcAft>
              <a:buFont typeface="Arial" panose="020B0604020202020204" pitchFamily="34" charset="0"/>
              <a:buChar char="•"/>
            </a:pPr>
            <a:r>
              <a:rPr lang="en-US" sz="1600" u="sng" dirty="0">
                <a:solidFill>
                  <a:srgbClr val="000000"/>
                </a:solidFill>
                <a:latin typeface="Franklin Gothic Book"/>
                <a:cs typeface="Calibri"/>
              </a:rPr>
              <a:t>Build ESPC knowledge</a:t>
            </a:r>
            <a:r>
              <a:rPr lang="en-US" sz="1600" dirty="0">
                <a:solidFill>
                  <a:srgbClr val="000000"/>
                </a:solidFill>
                <a:latin typeface="Franklin Gothic Book"/>
                <a:cs typeface="Calibri"/>
              </a:rPr>
              <a:t> and technical capacity </a:t>
            </a:r>
          </a:p>
          <a:p>
            <a:pPr marL="342900" indent="-342900" defTabSz="685800">
              <a:spcAft>
                <a:spcPts val="600"/>
              </a:spcAft>
              <a:buFont typeface="Arial" panose="020B0604020202020204" pitchFamily="34" charset="0"/>
              <a:buChar char="•"/>
            </a:pPr>
            <a:r>
              <a:rPr lang="en-US" sz="1600" u="sng" kern="100" dirty="0">
                <a:solidFill>
                  <a:srgbClr val="000000"/>
                </a:solidFill>
                <a:latin typeface="Franklin Gothic Book"/>
                <a:ea typeface="Calibri" panose="020F0502020204030204" pitchFamily="34" charset="0"/>
                <a:cs typeface="Times New Roman" panose="02020603050405020304" pitchFamily="18" charset="0"/>
              </a:rPr>
              <a:t>Maximize the impact</a:t>
            </a:r>
            <a:r>
              <a:rPr lang="en-US" sz="1600" kern="100" dirty="0">
                <a:solidFill>
                  <a:srgbClr val="000000"/>
                </a:solidFill>
                <a:latin typeface="Franklin Gothic Book"/>
                <a:ea typeface="Calibri" panose="020F0502020204030204" pitchFamily="34" charset="0"/>
                <a:cs typeface="Times New Roman" panose="02020603050405020304" pitchFamily="18" charset="0"/>
              </a:rPr>
              <a:t> of available funds</a:t>
            </a:r>
          </a:p>
          <a:p>
            <a:pPr marL="342900" indent="-342900" defTabSz="685800">
              <a:spcAft>
                <a:spcPts val="600"/>
              </a:spcAft>
              <a:buFont typeface="Arial" panose="020B0604020202020204" pitchFamily="34" charset="0"/>
              <a:buChar char="•"/>
            </a:pPr>
            <a:r>
              <a:rPr lang="en-US" sz="1600" u="sng" kern="100" dirty="0">
                <a:solidFill>
                  <a:srgbClr val="000000"/>
                </a:solidFill>
                <a:latin typeface="Franklin Gothic Book"/>
                <a:ea typeface="Calibri" panose="020F0502020204030204" pitchFamily="34" charset="0"/>
                <a:cs typeface="Times New Roman" panose="02020603050405020304" pitchFamily="18" charset="0"/>
              </a:rPr>
              <a:t>Replicate lessons in your own projects</a:t>
            </a:r>
            <a:r>
              <a:rPr lang="en-US" sz="1600" kern="100" dirty="0">
                <a:solidFill>
                  <a:srgbClr val="000000"/>
                </a:solidFill>
                <a:latin typeface="Franklin Gothic Book"/>
                <a:ea typeface="Calibri" panose="020F0502020204030204" pitchFamily="34" charset="0"/>
                <a:cs typeface="Times New Roman" panose="02020603050405020304" pitchFamily="18" charset="0"/>
              </a:rPr>
              <a:t> to increase efficiency, address deferred maintenance, improve resiliency, and reduce emissions</a:t>
            </a:r>
            <a:endParaRPr lang="en-US" sz="600" kern="100" dirty="0">
              <a:solidFill>
                <a:srgbClr val="000000"/>
              </a:solidFill>
              <a:latin typeface="Franklin Gothic Book"/>
              <a:ea typeface="Calibri" panose="020F0502020204030204" pitchFamily="34" charset="0"/>
              <a:cs typeface="Times New Roman" panose="02020603050405020304" pitchFamily="18" charset="0"/>
            </a:endParaRPr>
          </a:p>
          <a:p>
            <a:pPr marL="342900" indent="-342900" defTabSz="685800">
              <a:spcAft>
                <a:spcPts val="600"/>
              </a:spcAft>
              <a:buFont typeface="Arial" panose="020B0604020202020204" pitchFamily="34" charset="0"/>
              <a:buChar char="•"/>
            </a:pPr>
            <a:r>
              <a:rPr lang="en-US" sz="1600" u="sng" dirty="0">
                <a:solidFill>
                  <a:srgbClr val="000000"/>
                </a:solidFill>
                <a:latin typeface="Franklin Gothic Book"/>
                <a:cs typeface="Calibri"/>
              </a:rPr>
              <a:t>Demonstrate impacts</a:t>
            </a:r>
            <a:r>
              <a:rPr lang="en-US" sz="1600" dirty="0">
                <a:solidFill>
                  <a:srgbClr val="000000"/>
                </a:solidFill>
                <a:latin typeface="Franklin Gothic Book"/>
                <a:cs typeface="Calibri"/>
              </a:rPr>
              <a:t> with measured and verified savings</a:t>
            </a:r>
          </a:p>
          <a:p>
            <a:pPr marL="342900" indent="-342900" defTabSz="685800">
              <a:spcAft>
                <a:spcPts val="600"/>
              </a:spcAft>
              <a:buFont typeface="Arial" panose="020B0604020202020204" pitchFamily="34" charset="0"/>
              <a:buChar char="•"/>
            </a:pPr>
            <a:r>
              <a:rPr lang="en-US" sz="1600" u="sng" dirty="0">
                <a:solidFill>
                  <a:srgbClr val="000000"/>
                </a:solidFill>
                <a:latin typeface="Franklin Gothic Book"/>
              </a:rPr>
              <a:t>Receive recognition</a:t>
            </a:r>
            <a:r>
              <a:rPr lang="en-US" sz="1600" dirty="0">
                <a:solidFill>
                  <a:srgbClr val="000000"/>
                </a:solidFill>
                <a:latin typeface="Franklin Gothic Book"/>
              </a:rPr>
              <a:t> for exemplary projects and achievements</a:t>
            </a:r>
            <a:endParaRPr lang="en-US" sz="1600" dirty="0">
              <a:solidFill>
                <a:srgbClr val="1D428A"/>
              </a:solidFill>
              <a:latin typeface="Franklin Gothic Book"/>
            </a:endParaRPr>
          </a:p>
        </p:txBody>
      </p:sp>
      <p:cxnSp>
        <p:nvCxnSpPr>
          <p:cNvPr id="4" name="Straight Connector 3">
            <a:extLst>
              <a:ext uri="{FF2B5EF4-FFF2-40B4-BE49-F238E27FC236}">
                <a16:creationId xmlns:a16="http://schemas.microsoft.com/office/drawing/2014/main" id="{4A8F8544-2E8C-F9C2-A1EF-A5323280FD5A}"/>
              </a:ext>
            </a:extLst>
          </p:cNvPr>
          <p:cNvCxnSpPr>
            <a:cxnSpLocks/>
          </p:cNvCxnSpPr>
          <p:nvPr/>
        </p:nvCxnSpPr>
        <p:spPr>
          <a:xfrm>
            <a:off x="7752576" y="1503407"/>
            <a:ext cx="2574" cy="4078243"/>
          </a:xfrm>
          <a:prstGeom prst="line">
            <a:avLst/>
          </a:prstGeom>
          <a:ln w="190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B149E0D9-A5D7-63FF-BDED-2DCC7002F25E}"/>
              </a:ext>
            </a:extLst>
          </p:cNvPr>
          <p:cNvSpPr/>
          <p:nvPr/>
        </p:nvSpPr>
        <p:spPr>
          <a:xfrm>
            <a:off x="1066159" y="4804081"/>
            <a:ext cx="2500375" cy="4476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4EAFA19C-BB74-BB77-A7B5-D6262656126D}"/>
              </a:ext>
            </a:extLst>
          </p:cNvPr>
          <p:cNvSpPr/>
          <p:nvPr/>
        </p:nvSpPr>
        <p:spPr>
          <a:xfrm>
            <a:off x="1066159" y="4291928"/>
            <a:ext cx="3843400" cy="4476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A4B0B07-A2FE-2F39-536B-EAD5505198C4}"/>
              </a:ext>
            </a:extLst>
          </p:cNvPr>
          <p:cNvSpPr/>
          <p:nvPr/>
        </p:nvSpPr>
        <p:spPr>
          <a:xfrm>
            <a:off x="1066159" y="3789300"/>
            <a:ext cx="5872224" cy="4476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255193A0-995E-D732-77EA-1AE6D7D3BBC1}"/>
              </a:ext>
            </a:extLst>
          </p:cNvPr>
          <p:cNvSpPr/>
          <p:nvPr/>
        </p:nvSpPr>
        <p:spPr>
          <a:xfrm>
            <a:off x="1066159" y="3282261"/>
            <a:ext cx="2500375" cy="4476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8EBF6A1B-FC05-0A33-B84D-26EDFCA57E8A}"/>
              </a:ext>
            </a:extLst>
          </p:cNvPr>
          <p:cNvSpPr/>
          <p:nvPr/>
        </p:nvSpPr>
        <p:spPr>
          <a:xfrm>
            <a:off x="1066159" y="2781300"/>
            <a:ext cx="3539376" cy="44767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A blue and green logo&#10;&#10;Description automatically generated">
            <a:extLst>
              <a:ext uri="{FF2B5EF4-FFF2-40B4-BE49-F238E27FC236}">
                <a16:creationId xmlns:a16="http://schemas.microsoft.com/office/drawing/2014/main" id="{3B2FBFD5-40B7-093A-AB04-F076AEED3C8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411953" y="5176081"/>
            <a:ext cx="2995212" cy="1327966"/>
          </a:xfrm>
          <a:prstGeom prst="rect">
            <a:avLst/>
          </a:prstGeom>
        </p:spPr>
      </p:pic>
      <p:sp>
        <p:nvSpPr>
          <p:cNvPr id="10" name="TextBox 9">
            <a:extLst>
              <a:ext uri="{FF2B5EF4-FFF2-40B4-BE49-F238E27FC236}">
                <a16:creationId xmlns:a16="http://schemas.microsoft.com/office/drawing/2014/main" id="{9F4C5DB8-B76B-065A-2155-75F47396B42D}"/>
              </a:ext>
            </a:extLst>
          </p:cNvPr>
          <p:cNvSpPr txBox="1"/>
          <p:nvPr/>
        </p:nvSpPr>
        <p:spPr>
          <a:xfrm>
            <a:off x="1066159" y="2781300"/>
            <a:ext cx="6074026" cy="2862322"/>
          </a:xfrm>
          <a:prstGeom prst="rect">
            <a:avLst/>
          </a:prstGeom>
          <a:noFill/>
        </p:spPr>
        <p:txBody>
          <a:bodyPr wrap="square" rtlCol="0">
            <a:spAutoFit/>
          </a:bodyPr>
          <a:lstStyle/>
          <a:p>
            <a:pPr marL="257175" indent="-257175" defTabSz="342900">
              <a:spcBef>
                <a:spcPts val="450"/>
              </a:spcBef>
              <a:spcAft>
                <a:spcPts val="800"/>
              </a:spcAft>
              <a:buFont typeface="Wingdings" panose="05000000000000000000" pitchFamily="2" charset="2"/>
              <a:buChar char="ü"/>
            </a:pPr>
            <a:r>
              <a:rPr lang="en-US" sz="2200" dirty="0">
                <a:solidFill>
                  <a:srgbClr val="0D8442"/>
                </a:solidFill>
                <a:latin typeface="Franklin Gothic Medium" panose="020B0603020102020204" pitchFamily="34" charset="0"/>
                <a:cs typeface="Calibri"/>
              </a:rPr>
              <a:t>Expert-led Training Series</a:t>
            </a:r>
          </a:p>
          <a:p>
            <a:pPr marL="257175" indent="-257175" defTabSz="342900">
              <a:spcBef>
                <a:spcPts val="450"/>
              </a:spcBef>
              <a:spcAft>
                <a:spcPts val="800"/>
              </a:spcAft>
              <a:buFont typeface="Wingdings" panose="05000000000000000000" pitchFamily="2" charset="2"/>
              <a:buChar char="ü"/>
            </a:pPr>
            <a:r>
              <a:rPr lang="en-US" sz="2200" dirty="0">
                <a:solidFill>
                  <a:srgbClr val="0D8442"/>
                </a:solidFill>
                <a:latin typeface="Franklin Gothic Medium" panose="020B0603020102020204" pitchFamily="34" charset="0"/>
                <a:cs typeface="Calibri"/>
              </a:rPr>
              <a:t>Topical Webinars</a:t>
            </a:r>
          </a:p>
          <a:p>
            <a:pPr marL="257175" indent="-257175" defTabSz="342900">
              <a:spcBef>
                <a:spcPts val="450"/>
              </a:spcBef>
              <a:spcAft>
                <a:spcPts val="800"/>
              </a:spcAft>
              <a:buFont typeface="Wingdings" panose="05000000000000000000" pitchFamily="2" charset="2"/>
              <a:buChar char="ü"/>
            </a:pPr>
            <a:r>
              <a:rPr lang="en-US" sz="2200" dirty="0">
                <a:solidFill>
                  <a:srgbClr val="0D8442"/>
                </a:solidFill>
                <a:latin typeface="Franklin Gothic Medium" panose="020B0603020102020204" pitchFamily="34" charset="0"/>
                <a:cs typeface="Calibri"/>
              </a:rPr>
              <a:t>Peer Exchange and Networking Opportunities </a:t>
            </a:r>
          </a:p>
          <a:p>
            <a:pPr marL="257175" indent="-257175" defTabSz="342900">
              <a:spcBef>
                <a:spcPts val="450"/>
              </a:spcBef>
              <a:spcAft>
                <a:spcPts val="800"/>
              </a:spcAft>
              <a:buFont typeface="Wingdings" panose="05000000000000000000" pitchFamily="2" charset="2"/>
              <a:buChar char="ü"/>
            </a:pPr>
            <a:r>
              <a:rPr lang="en-US" sz="2200" dirty="0">
                <a:solidFill>
                  <a:srgbClr val="0D8442"/>
                </a:solidFill>
                <a:latin typeface="Franklin Gothic Medium" panose="020B0603020102020204" pitchFamily="34" charset="0"/>
                <a:cs typeface="Calibri"/>
              </a:rPr>
              <a:t>“Ask-an-Expert” Office Hours</a:t>
            </a:r>
          </a:p>
          <a:p>
            <a:pPr marL="257175" indent="-257175" defTabSz="342900">
              <a:spcBef>
                <a:spcPts val="450"/>
              </a:spcBef>
              <a:spcAft>
                <a:spcPts val="800"/>
              </a:spcAft>
              <a:buFont typeface="Wingdings" panose="05000000000000000000" pitchFamily="2" charset="2"/>
              <a:buChar char="ü"/>
            </a:pPr>
            <a:r>
              <a:rPr lang="en-US" sz="2200" dirty="0">
                <a:solidFill>
                  <a:srgbClr val="0D8442"/>
                </a:solidFill>
                <a:latin typeface="Franklin Gothic Medium" panose="020B0603020102020204" pitchFamily="34" charset="0"/>
                <a:cs typeface="Calibri"/>
              </a:rPr>
              <a:t>Resource Library</a:t>
            </a:r>
            <a:endParaRPr lang="en-US" sz="2200" i="1" dirty="0">
              <a:solidFill>
                <a:srgbClr val="0D8442"/>
              </a:solidFill>
              <a:latin typeface="Franklin Gothic Medium" panose="020B0603020102020204" pitchFamily="34" charset="0"/>
              <a:cs typeface="Calibri"/>
            </a:endParaRPr>
          </a:p>
          <a:p>
            <a:pPr>
              <a:spcAft>
                <a:spcPts val="800"/>
              </a:spcAft>
            </a:pPr>
            <a:endParaRPr lang="en-US" sz="2000" dirty="0">
              <a:latin typeface="Franklin Gothic Medium" panose="020B0603020102020204" pitchFamily="34" charset="0"/>
            </a:endParaRPr>
          </a:p>
        </p:txBody>
      </p:sp>
    </p:spTree>
    <p:extLst>
      <p:ext uri="{BB962C8B-B14F-4D97-AF65-F5344CB8AC3E}">
        <p14:creationId xmlns:p14="http://schemas.microsoft.com/office/powerpoint/2010/main" val="28335412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6D7D2415-271F-9741-A91B-8DF6A3A031B7}"/>
              </a:ext>
            </a:extLst>
          </p:cNvPr>
          <p:cNvSpPr>
            <a:spLocks noGrp="1"/>
          </p:cNvSpPr>
          <p:nvPr>
            <p:ph type="title"/>
          </p:nvPr>
        </p:nvSpPr>
        <p:spPr>
          <a:xfrm>
            <a:off x="846482" y="-132879"/>
            <a:ext cx="10515600" cy="1325563"/>
          </a:xfrm>
        </p:spPr>
        <p:txBody>
          <a:bodyPr>
            <a:normAutofit/>
          </a:bodyPr>
          <a:lstStyle/>
          <a:p>
            <a:pPr algn="ctr"/>
            <a:r>
              <a:rPr lang="en-US" sz="3200" b="1">
                <a:solidFill>
                  <a:srgbClr val="002060"/>
                </a:solidFill>
                <a:latin typeface="+mj-lt"/>
                <a:cs typeface="Arial"/>
              </a:rPr>
              <a:t>Why We Recommend the ESPC Campaign </a:t>
            </a:r>
          </a:p>
        </p:txBody>
      </p:sp>
      <p:sp>
        <p:nvSpPr>
          <p:cNvPr id="10" name="Content Placeholder 9">
            <a:extLst>
              <a:ext uri="{FF2B5EF4-FFF2-40B4-BE49-F238E27FC236}">
                <a16:creationId xmlns:a16="http://schemas.microsoft.com/office/drawing/2014/main" id="{E94AE2F4-883E-C8AA-E201-4F2B2DA85602}"/>
              </a:ext>
            </a:extLst>
          </p:cNvPr>
          <p:cNvSpPr>
            <a:spLocks noGrp="1"/>
          </p:cNvSpPr>
          <p:nvPr>
            <p:ph sz="half" idx="2"/>
          </p:nvPr>
        </p:nvSpPr>
        <p:spPr>
          <a:xfrm>
            <a:off x="647700" y="1304529"/>
            <a:ext cx="10913164" cy="5077223"/>
          </a:xfrm>
          <a:ln>
            <a:noFill/>
          </a:ln>
        </p:spPr>
        <p:txBody>
          <a:bodyPr>
            <a:normAutofit fontScale="92500" lnSpcReduction="10000"/>
          </a:bodyPr>
          <a:lstStyle/>
          <a:p>
            <a:pPr marL="0" indent="0" algn="ctr" defTabSz="565547">
              <a:spcBef>
                <a:spcPts val="450"/>
              </a:spcBef>
              <a:spcAft>
                <a:spcPts val="375"/>
              </a:spcAft>
              <a:buNone/>
              <a:tabLst>
                <a:tab pos="171450" algn="l"/>
                <a:tab pos="6555581" algn="l"/>
              </a:tabLst>
            </a:pPr>
            <a:r>
              <a:rPr lang="en-US" dirty="0">
                <a:solidFill>
                  <a:srgbClr val="0D8442"/>
                </a:solidFill>
                <a:latin typeface="+mj-lt"/>
                <a:cs typeface="Calibri"/>
              </a:rPr>
              <a:t>Develop Strong Practices, Highlight Your Successes</a:t>
            </a:r>
          </a:p>
          <a:p>
            <a:pPr marL="0" indent="0" algn="ctr" defTabSz="565547">
              <a:spcBef>
                <a:spcPts val="450"/>
              </a:spcBef>
              <a:spcAft>
                <a:spcPts val="375"/>
              </a:spcAft>
              <a:buNone/>
              <a:tabLst>
                <a:tab pos="171450" algn="l"/>
                <a:tab pos="6555581" algn="l"/>
              </a:tabLst>
            </a:pPr>
            <a:endParaRPr lang="en-US" sz="400" dirty="0">
              <a:solidFill>
                <a:prstClr val="black"/>
              </a:solidFill>
              <a:latin typeface="Franklin Gothic Book" panose="020B0503020102020204"/>
              <a:cs typeface="Calibri"/>
            </a:endParaRP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Equips organizations to plan and implement successful projects and supports team capacity building </a:t>
            </a: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Highlights actionable solutions and approaches with case studies and lessons learned from ESPC Campaign partners</a:t>
            </a: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Discover M&amp;V best practices to ensure savings guarantees are met or exceeded</a:t>
            </a: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Maximize the impact of federal, state, and other funding opportunities</a:t>
            </a: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Contribute to and leverage a national database of project and M&amp;V data to demonstrate impact and inform future activity</a:t>
            </a:r>
          </a:p>
          <a:p>
            <a:pPr defTabSz="565547">
              <a:lnSpc>
                <a:spcPct val="130000"/>
              </a:lnSpc>
              <a:spcBef>
                <a:spcPts val="450"/>
              </a:spcBef>
              <a:spcAft>
                <a:spcPts val="375"/>
              </a:spcAft>
              <a:buFont typeface="Wingdings" panose="05000000000000000000" pitchFamily="2" charset="2"/>
              <a:buChar char="§"/>
              <a:tabLst>
                <a:tab pos="171450" algn="l"/>
                <a:tab pos="6555581" algn="l"/>
              </a:tabLst>
            </a:pPr>
            <a:r>
              <a:rPr lang="en-US" sz="2400" dirty="0">
                <a:solidFill>
                  <a:prstClr val="black"/>
                </a:solidFill>
                <a:latin typeface="Franklin Gothic Book" panose="020B0503020102020204"/>
                <a:cs typeface="Calibri"/>
              </a:rPr>
              <a:t>Showcase achievements and receive recognition on a national platform</a:t>
            </a:r>
          </a:p>
        </p:txBody>
      </p:sp>
      <p:pic>
        <p:nvPicPr>
          <p:cNvPr id="3" name="Picture 2">
            <a:extLst>
              <a:ext uri="{FF2B5EF4-FFF2-40B4-BE49-F238E27FC236}">
                <a16:creationId xmlns:a16="http://schemas.microsoft.com/office/drawing/2014/main" id="{BF58601B-E6BE-7E97-B226-299525830EAD}"/>
              </a:ext>
            </a:extLst>
          </p:cNvPr>
          <p:cNvPicPr>
            <a:picLocks noChangeAspect="1"/>
          </p:cNvPicPr>
          <p:nvPr/>
        </p:nvPicPr>
        <p:blipFill>
          <a:blip r:embed="rId3"/>
          <a:stretch>
            <a:fillRect/>
          </a:stretch>
        </p:blipFill>
        <p:spPr>
          <a:xfrm>
            <a:off x="1524000" y="775193"/>
            <a:ext cx="9144000" cy="256494"/>
          </a:xfrm>
          <a:prstGeom prst="rect">
            <a:avLst/>
          </a:prstGeom>
        </p:spPr>
      </p:pic>
      <p:pic>
        <p:nvPicPr>
          <p:cNvPr id="4" name="Picture 3">
            <a:extLst>
              <a:ext uri="{FF2B5EF4-FFF2-40B4-BE49-F238E27FC236}">
                <a16:creationId xmlns:a16="http://schemas.microsoft.com/office/drawing/2014/main" id="{FECD4EC8-D9B9-DEE5-F603-BBE46D47F72C}"/>
              </a:ext>
            </a:extLst>
          </p:cNvPr>
          <p:cNvPicPr>
            <a:picLocks noChangeAspect="1"/>
          </p:cNvPicPr>
          <p:nvPr/>
        </p:nvPicPr>
        <p:blipFill>
          <a:blip r:embed="rId3"/>
          <a:stretch>
            <a:fillRect/>
          </a:stretch>
        </p:blipFill>
        <p:spPr>
          <a:xfrm>
            <a:off x="0" y="787892"/>
            <a:ext cx="12192000" cy="341992"/>
          </a:xfrm>
          <a:prstGeom prst="rect">
            <a:avLst/>
          </a:prstGeom>
        </p:spPr>
      </p:pic>
      <p:sp>
        <p:nvSpPr>
          <p:cNvPr id="2" name="Slide Number Placeholder 3">
            <a:extLst>
              <a:ext uri="{FF2B5EF4-FFF2-40B4-BE49-F238E27FC236}">
                <a16:creationId xmlns:a16="http://schemas.microsoft.com/office/drawing/2014/main" id="{06D2AB89-E787-3D91-5BE8-2BE897BD74C0}"/>
              </a:ext>
            </a:extLst>
          </p:cNvPr>
          <p:cNvSpPr txBox="1">
            <a:spLocks/>
          </p:cNvSpPr>
          <p:nvPr/>
        </p:nvSpPr>
        <p:spPr>
          <a:xfrm>
            <a:off x="8610600" y="63563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a:solidFill>
                  <a:schemeClr val="tx1">
                    <a:tint val="75000"/>
                  </a:schemeClr>
                </a:solidFill>
                <a:latin typeface="Arial" charset="0"/>
                <a:cs typeface="Arial" charset="0"/>
              </a:rPr>
              <a:pPr algn="r"/>
              <a:t>8</a:t>
            </a:fld>
            <a:endParaRPr lang="en-US" sz="1200">
              <a:solidFill>
                <a:schemeClr val="tx1">
                  <a:tint val="75000"/>
                </a:schemeClr>
              </a:solidFill>
              <a:latin typeface="Arial" charset="0"/>
              <a:cs typeface="Arial" charset="0"/>
            </a:endParaRPr>
          </a:p>
        </p:txBody>
      </p:sp>
    </p:spTree>
    <p:extLst>
      <p:ext uri="{BB962C8B-B14F-4D97-AF65-F5344CB8AC3E}">
        <p14:creationId xmlns:p14="http://schemas.microsoft.com/office/powerpoint/2010/main" val="22036963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2E0C8C17-7D55-BDAF-35E0-1EA459121314}"/>
              </a:ext>
            </a:extLst>
          </p:cNvPr>
          <p:cNvPicPr>
            <a:picLocks noChangeAspect="1"/>
          </p:cNvPicPr>
          <p:nvPr/>
        </p:nvPicPr>
        <p:blipFill>
          <a:blip r:embed="rId3"/>
          <a:stretch>
            <a:fillRect/>
          </a:stretch>
        </p:blipFill>
        <p:spPr>
          <a:xfrm>
            <a:off x="0" y="739764"/>
            <a:ext cx="12192000" cy="341992"/>
          </a:xfrm>
          <a:prstGeom prst="rect">
            <a:avLst/>
          </a:prstGeom>
        </p:spPr>
      </p:pic>
      <p:sp>
        <p:nvSpPr>
          <p:cNvPr id="29" name="Content Placeholder 3">
            <a:extLst>
              <a:ext uri="{FF2B5EF4-FFF2-40B4-BE49-F238E27FC236}">
                <a16:creationId xmlns:a16="http://schemas.microsoft.com/office/drawing/2014/main" id="{5C44CCC5-9338-F692-50C1-356F7480A390}"/>
              </a:ext>
            </a:extLst>
          </p:cNvPr>
          <p:cNvSpPr>
            <a:spLocks noGrp="1"/>
          </p:cNvSpPr>
          <p:nvPr>
            <p:ph sz="half" idx="2"/>
          </p:nvPr>
        </p:nvSpPr>
        <p:spPr>
          <a:xfrm>
            <a:off x="7328084" y="2129885"/>
            <a:ext cx="4604125" cy="3436203"/>
          </a:xfrm>
        </p:spPr>
        <p:txBody>
          <a:bodyPr/>
          <a:lstStyle/>
          <a:p>
            <a:pPr marL="0" indent="0" algn="ctr">
              <a:buNone/>
            </a:pPr>
            <a:endParaRPr lang="en-US" dirty="0">
              <a:highlight>
                <a:srgbClr val="FFFF00"/>
              </a:highlight>
            </a:endParaRPr>
          </a:p>
          <a:p>
            <a:pPr marL="0" indent="0" algn="ctr">
              <a:buNone/>
            </a:pPr>
            <a:r>
              <a:rPr lang="en-US" sz="2000" b="1" dirty="0">
                <a:latin typeface="+mn-lt"/>
              </a:rPr>
              <a:t>C</a:t>
            </a:r>
            <a:r>
              <a:rPr lang="en-US" sz="2000" b="1" kern="1200" dirty="0">
                <a:latin typeface="+mn-lt"/>
                <a:ea typeface="Arial" charset="0"/>
                <a:cs typeface="Arial" charset="0"/>
              </a:rPr>
              <a:t>ontact us with additional questions about ESPC or the U.S. Department of Energy’s ESPC </a:t>
            </a:r>
            <a:r>
              <a:rPr lang="en-US" sz="2000" b="1" dirty="0">
                <a:latin typeface="+mn-lt"/>
              </a:rPr>
              <a:t>Campaign</a:t>
            </a:r>
          </a:p>
          <a:p>
            <a:pPr marL="0" indent="0" algn="ctr">
              <a:buNone/>
            </a:pPr>
            <a:r>
              <a:rPr lang="en-US" sz="2000" dirty="0">
                <a:latin typeface="+mn-lt"/>
              </a:rPr>
              <a:t>jessica@vaeec.org</a:t>
            </a:r>
          </a:p>
          <a:p>
            <a:pPr marL="0" indent="0" algn="ctr">
              <a:buNone/>
            </a:pPr>
            <a:endParaRPr lang="en-US" sz="1600" b="1" kern="1200" dirty="0">
              <a:highlight>
                <a:srgbClr val="FFFF00"/>
              </a:highlight>
              <a:latin typeface="Arial" charset="0"/>
              <a:ea typeface="Arial" charset="0"/>
              <a:cs typeface="Arial" charset="0"/>
            </a:endParaRPr>
          </a:p>
          <a:p>
            <a:pPr algn="ctr"/>
            <a:endParaRPr lang="en-US" sz="4000" dirty="0"/>
          </a:p>
        </p:txBody>
      </p:sp>
      <p:sp>
        <p:nvSpPr>
          <p:cNvPr id="6" name="TextBox 5">
            <a:extLst>
              <a:ext uri="{FF2B5EF4-FFF2-40B4-BE49-F238E27FC236}">
                <a16:creationId xmlns:a16="http://schemas.microsoft.com/office/drawing/2014/main" id="{58C4ACAA-3A60-E6A7-17E1-FAA49BF661D7}"/>
              </a:ext>
            </a:extLst>
          </p:cNvPr>
          <p:cNvSpPr txBox="1"/>
          <p:nvPr/>
        </p:nvSpPr>
        <p:spPr>
          <a:xfrm>
            <a:off x="6797299" y="1635118"/>
            <a:ext cx="5665695" cy="457200"/>
          </a:xfrm>
          <a:prstGeom prst="rect">
            <a:avLst/>
          </a:prstGeom>
        </p:spPr>
        <p:txBody>
          <a:bodyPr vert="horz" lIns="91440" tIns="45720" rIns="91440" bIns="45720" rtlCol="0">
            <a:noAutofit/>
          </a:bodyPr>
          <a:lstStyle/>
          <a:p>
            <a:pPr marL="228600" indent="-228600" algn="ctr">
              <a:lnSpc>
                <a:spcPct val="90000"/>
              </a:lnSpc>
              <a:spcBef>
                <a:spcPts val="1000"/>
              </a:spcBef>
              <a:spcAft>
                <a:spcPts val="600"/>
              </a:spcAft>
            </a:pPr>
            <a:r>
              <a:rPr lang="en-US" sz="3600">
                <a:solidFill>
                  <a:srgbClr val="0D8442"/>
                </a:solidFill>
                <a:latin typeface="+mj-lt"/>
              </a:rPr>
              <a:t>Questions?</a:t>
            </a:r>
            <a:endParaRPr lang="en-US" sz="3600" b="1" kern="1200">
              <a:latin typeface="Arial" charset="0"/>
              <a:ea typeface="Arial" charset="0"/>
              <a:cs typeface="Arial" charset="0"/>
            </a:endParaRPr>
          </a:p>
        </p:txBody>
      </p:sp>
      <p:sp>
        <p:nvSpPr>
          <p:cNvPr id="2" name="Slide Number Placeholder 8">
            <a:extLst>
              <a:ext uri="{FF2B5EF4-FFF2-40B4-BE49-F238E27FC236}">
                <a16:creationId xmlns:a16="http://schemas.microsoft.com/office/drawing/2014/main" id="{EB72BE98-014F-6150-02AC-66E8E25539AB}"/>
              </a:ext>
            </a:extLst>
          </p:cNvPr>
          <p:cNvSpPr txBox="1">
            <a:spLocks/>
          </p:cNvSpPr>
          <p:nvPr/>
        </p:nvSpPr>
        <p:spPr>
          <a:xfrm>
            <a:off x="7981950" y="6348050"/>
            <a:ext cx="2057400" cy="365125"/>
          </a:xfrm>
          <a:prstGeom prst="rect">
            <a:avLst/>
          </a:prstGeom>
        </p:spPr>
        <p:txBody>
          <a:bodyPr vert="horz" lIns="91440" tIns="45720" rIns="91440" bIns="45720" rtlCol="0" anchor="ctr"/>
          <a:lstStyle>
            <a:defPPr>
              <a:defRPr lang="en-US"/>
            </a:defPPr>
            <a:lvl1pPr algn="r">
              <a:defRPr sz="1200">
                <a:solidFill>
                  <a:schemeClr val="tx1">
                    <a:tint val="75000"/>
                  </a:schemeClr>
                </a:solidFill>
                <a:latin typeface="Arial" charset="0"/>
                <a:ea typeface="Arial" charset="0"/>
                <a:cs typeface="Arial"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a:p>
        </p:txBody>
      </p:sp>
      <p:graphicFrame>
        <p:nvGraphicFramePr>
          <p:cNvPr id="5" name="Content Placeholder 8">
            <a:extLst>
              <a:ext uri="{FF2B5EF4-FFF2-40B4-BE49-F238E27FC236}">
                <a16:creationId xmlns:a16="http://schemas.microsoft.com/office/drawing/2014/main" id="{5788EFFE-86F5-CDB7-85F0-45781DD198E9}"/>
              </a:ext>
            </a:extLst>
          </p:cNvPr>
          <p:cNvGraphicFramePr/>
          <p:nvPr>
            <p:extLst>
              <p:ext uri="{D42A27DB-BD31-4B8C-83A1-F6EECF244321}">
                <p14:modId xmlns:p14="http://schemas.microsoft.com/office/powerpoint/2010/main" val="1394518865"/>
              </p:ext>
            </p:extLst>
          </p:nvPr>
        </p:nvGraphicFramePr>
        <p:xfrm>
          <a:off x="667969" y="1516532"/>
          <a:ext cx="6588124" cy="5014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9" name="Title 7">
            <a:extLst>
              <a:ext uri="{FF2B5EF4-FFF2-40B4-BE49-F238E27FC236}">
                <a16:creationId xmlns:a16="http://schemas.microsoft.com/office/drawing/2014/main" id="{A1787306-3E39-6D37-5EDD-4E7B1D8E9D6A}"/>
              </a:ext>
            </a:extLst>
          </p:cNvPr>
          <p:cNvSpPr>
            <a:spLocks noGrp="1"/>
          </p:cNvSpPr>
          <p:nvPr>
            <p:ph type="title"/>
          </p:nvPr>
        </p:nvSpPr>
        <p:spPr>
          <a:xfrm>
            <a:off x="846482" y="-132879"/>
            <a:ext cx="10515600" cy="1325563"/>
          </a:xfrm>
        </p:spPr>
        <p:txBody>
          <a:bodyPr>
            <a:normAutofit/>
          </a:bodyPr>
          <a:lstStyle/>
          <a:p>
            <a:pPr algn="ctr"/>
            <a:r>
              <a:rPr lang="en-US" sz="3200" b="1">
                <a:solidFill>
                  <a:srgbClr val="002060"/>
                </a:solidFill>
                <a:latin typeface="+mj-lt"/>
                <a:cs typeface="Arial"/>
              </a:rPr>
              <a:t>Next Steps</a:t>
            </a:r>
          </a:p>
        </p:txBody>
      </p:sp>
      <p:sp>
        <p:nvSpPr>
          <p:cNvPr id="3" name="Slide Number Placeholder 3">
            <a:extLst>
              <a:ext uri="{FF2B5EF4-FFF2-40B4-BE49-F238E27FC236}">
                <a16:creationId xmlns:a16="http://schemas.microsoft.com/office/drawing/2014/main" id="{5BF6E706-F6C1-9039-99B3-2A54B61D44C4}"/>
              </a:ext>
            </a:extLst>
          </p:cNvPr>
          <p:cNvSpPr txBox="1">
            <a:spLocks/>
          </p:cNvSpPr>
          <p:nvPr/>
        </p:nvSpPr>
        <p:spPr>
          <a:xfrm>
            <a:off x="8610600" y="6356352"/>
            <a:ext cx="27432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CB3E3A2E-6A4A-4DC7-A48F-CD94D0AA6CE3}" type="slidenum">
              <a:rPr lang="en-US" sz="1200">
                <a:solidFill>
                  <a:schemeClr val="tx1">
                    <a:tint val="75000"/>
                  </a:schemeClr>
                </a:solidFill>
                <a:latin typeface="Arial" charset="0"/>
                <a:cs typeface="Arial" charset="0"/>
              </a:rPr>
              <a:pPr algn="r"/>
              <a:t>9</a:t>
            </a:fld>
            <a:endParaRPr lang="en-US" sz="1200">
              <a:solidFill>
                <a:schemeClr val="tx1">
                  <a:tint val="75000"/>
                </a:schemeClr>
              </a:solidFill>
              <a:latin typeface="Arial" charset="0"/>
              <a:cs typeface="Arial" charset="0"/>
            </a:endParaRPr>
          </a:p>
        </p:txBody>
      </p:sp>
      <p:pic>
        <p:nvPicPr>
          <p:cNvPr id="12" name="Picture 11">
            <a:extLst>
              <a:ext uri="{FF2B5EF4-FFF2-40B4-BE49-F238E27FC236}">
                <a16:creationId xmlns:a16="http://schemas.microsoft.com/office/drawing/2014/main" id="{4F98595F-280B-704F-BDB3-A654F9353B0B}"/>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373943" y="3900206"/>
            <a:ext cx="2501927" cy="2000646"/>
          </a:xfrm>
          <a:prstGeom prst="rect">
            <a:avLst/>
          </a:prstGeom>
        </p:spPr>
      </p:pic>
    </p:spTree>
    <p:extLst>
      <p:ext uri="{BB962C8B-B14F-4D97-AF65-F5344CB8AC3E}">
        <p14:creationId xmlns:p14="http://schemas.microsoft.com/office/powerpoint/2010/main" val="1744690002"/>
      </p:ext>
    </p:extLst>
  </p:cSld>
  <p:clrMapOvr>
    <a:masterClrMapping/>
  </p:clrMapOvr>
</p:sld>
</file>

<file path=ppt/theme/theme1.xml><?xml version="1.0" encoding="utf-8"?>
<a:theme xmlns:a="http://schemas.openxmlformats.org/drawingml/2006/main" name="1_EERE PPT">
  <a:themeElements>
    <a:clrScheme name="EERE 2017">
      <a:dk1>
        <a:srgbClr val="000000"/>
      </a:dk1>
      <a:lt1>
        <a:sysClr val="window" lastClr="FFFFFF"/>
      </a:lt1>
      <a:dk2>
        <a:srgbClr val="5E6A7B"/>
      </a:dk2>
      <a:lt2>
        <a:srgbClr val="EEECE1"/>
      </a:lt2>
      <a:accent1>
        <a:srgbClr val="6ABC45"/>
      </a:accent1>
      <a:accent2>
        <a:srgbClr val="FFCB06"/>
      </a:accent2>
      <a:accent3>
        <a:srgbClr val="00A8DF"/>
      </a:accent3>
      <a:accent4>
        <a:srgbClr val="005C82"/>
      </a:accent4>
      <a:accent5>
        <a:srgbClr val="017A3E"/>
      </a:accent5>
      <a:accent6>
        <a:srgbClr val="E27225"/>
      </a:accent6>
      <a:hlink>
        <a:srgbClr val="017A3E"/>
      </a:hlink>
      <a:folHlink>
        <a:srgbClr val="5E6A7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469AC3D-5C34-4392-B335-E53A3517DF50}" vid="{3FC97CF3-3494-4B5E-BE19-F00E8719D46F}"/>
    </a:ext>
  </a:extLst>
</a:theme>
</file>

<file path=ppt/theme/theme2.xml><?xml version="1.0" encoding="utf-8"?>
<a:theme xmlns:a="http://schemas.openxmlformats.org/drawingml/2006/main" name="3_EERE PPT">
  <a:themeElements>
    <a:clrScheme name="EERE 2017">
      <a:dk1>
        <a:srgbClr val="000000"/>
      </a:dk1>
      <a:lt1>
        <a:sysClr val="window" lastClr="FFFFFF"/>
      </a:lt1>
      <a:dk2>
        <a:srgbClr val="5E6A7B"/>
      </a:dk2>
      <a:lt2>
        <a:srgbClr val="EEECE1"/>
      </a:lt2>
      <a:accent1>
        <a:srgbClr val="6ABC45"/>
      </a:accent1>
      <a:accent2>
        <a:srgbClr val="FFCB06"/>
      </a:accent2>
      <a:accent3>
        <a:srgbClr val="00A8DF"/>
      </a:accent3>
      <a:accent4>
        <a:srgbClr val="005C82"/>
      </a:accent4>
      <a:accent5>
        <a:srgbClr val="017A3E"/>
      </a:accent5>
      <a:accent6>
        <a:srgbClr val="E27225"/>
      </a:accent6>
      <a:hlink>
        <a:srgbClr val="017A3E"/>
      </a:hlink>
      <a:folHlink>
        <a:srgbClr val="5E6A7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469AC3D-5C34-4392-B335-E53A3517DF50}" vid="{3FC97CF3-3494-4B5E-BE19-F00E8719D46F}"/>
    </a:ext>
  </a:extLst>
</a:theme>
</file>

<file path=ppt/theme/theme3.xml><?xml version="1.0" encoding="utf-8"?>
<a:theme xmlns:a="http://schemas.openxmlformats.org/drawingml/2006/main" name="Blank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 Theme" id="{804A0904-CC58-4F70-8E5B-604D76466C36}" vid="{4EF4B0F3-73F2-45D9-9A3F-9C12AD0CCF26}"/>
    </a:ext>
  </a:extLst>
</a:theme>
</file>

<file path=ppt/theme/theme4.xml><?xml version="1.0" encoding="utf-8"?>
<a:theme xmlns:a="http://schemas.openxmlformats.org/drawingml/2006/main" name="2_EERE PPT">
  <a:themeElements>
    <a:clrScheme name="EERE 2017">
      <a:dk1>
        <a:srgbClr val="000000"/>
      </a:dk1>
      <a:lt1>
        <a:sysClr val="window" lastClr="FFFFFF"/>
      </a:lt1>
      <a:dk2>
        <a:srgbClr val="5E6A7B"/>
      </a:dk2>
      <a:lt2>
        <a:srgbClr val="EEECE1"/>
      </a:lt2>
      <a:accent1>
        <a:srgbClr val="6ABC45"/>
      </a:accent1>
      <a:accent2>
        <a:srgbClr val="FFCB06"/>
      </a:accent2>
      <a:accent3>
        <a:srgbClr val="00A8DF"/>
      </a:accent3>
      <a:accent4>
        <a:srgbClr val="005C82"/>
      </a:accent4>
      <a:accent5>
        <a:srgbClr val="017A3E"/>
      </a:accent5>
      <a:accent6>
        <a:srgbClr val="E27225"/>
      </a:accent6>
      <a:hlink>
        <a:srgbClr val="017A3E"/>
      </a:hlink>
      <a:folHlink>
        <a:srgbClr val="5E6A7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469AC3D-5C34-4392-B335-E53A3517DF50}" vid="{3FC97CF3-3494-4B5E-BE19-F00E8719D46F}"/>
    </a:ext>
  </a:extLst>
</a:theme>
</file>

<file path=ppt/theme/theme5.xml><?xml version="1.0" encoding="utf-8"?>
<a:theme xmlns:a="http://schemas.openxmlformats.org/drawingml/2006/main" name="4_EERE PPT">
  <a:themeElements>
    <a:clrScheme name="EERE 2017">
      <a:dk1>
        <a:srgbClr val="000000"/>
      </a:dk1>
      <a:lt1>
        <a:sysClr val="window" lastClr="FFFFFF"/>
      </a:lt1>
      <a:dk2>
        <a:srgbClr val="5E6A7B"/>
      </a:dk2>
      <a:lt2>
        <a:srgbClr val="EEECE1"/>
      </a:lt2>
      <a:accent1>
        <a:srgbClr val="6ABC45"/>
      </a:accent1>
      <a:accent2>
        <a:srgbClr val="FFCB06"/>
      </a:accent2>
      <a:accent3>
        <a:srgbClr val="00A8DF"/>
      </a:accent3>
      <a:accent4>
        <a:srgbClr val="005C82"/>
      </a:accent4>
      <a:accent5>
        <a:srgbClr val="017A3E"/>
      </a:accent5>
      <a:accent6>
        <a:srgbClr val="E27225"/>
      </a:accent6>
      <a:hlink>
        <a:srgbClr val="017A3E"/>
      </a:hlink>
      <a:folHlink>
        <a:srgbClr val="5E6A71"/>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2469AC3D-5C34-4392-B335-E53A3517DF50}" vid="{3FC97CF3-3494-4B5E-BE19-F00E8719D46F}"/>
    </a:ext>
  </a:extLst>
</a:theme>
</file>

<file path=ppt/theme/theme6.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021b3040-be19-4e1f-b11d-88e79ae4cfb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E2126465A23545ACF923F7C392F52E" ma:contentTypeVersion="13" ma:contentTypeDescription="Create a new document." ma:contentTypeScope="" ma:versionID="b1497e3e16a162f4d6d5ab1f1448d99b">
  <xsd:schema xmlns:xsd="http://www.w3.org/2001/XMLSchema" xmlns:xs="http://www.w3.org/2001/XMLSchema" xmlns:p="http://schemas.microsoft.com/office/2006/metadata/properties" xmlns:ns3="321f6fdf-669f-44c3-8ec0-ff098d639e0f" xmlns:ns4="021b3040-be19-4e1f-b11d-88e79ae4cfba" targetNamespace="http://schemas.microsoft.com/office/2006/metadata/properties" ma:root="true" ma:fieldsID="3b3488972793c96bf2bfddcec4a59fb1" ns3:_="" ns4:_="">
    <xsd:import namespace="321f6fdf-669f-44c3-8ec0-ff098d639e0f"/>
    <xsd:import namespace="021b3040-be19-4e1f-b11d-88e79ae4cfb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_activity" minOccurs="0"/>
                <xsd:element ref="ns4:MediaServiceDateTaken"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21f6fdf-669f-44c3-8ec0-ff098d639e0f"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21b3040-be19-4e1f-b11d-88e79ae4cfba"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_activity" ma:index="17" nillable="true" ma:displayName="_activity" ma:hidden="true" ma:internalName="_activity">
      <xsd:simpleType>
        <xsd:restriction base="dms:Note"/>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ystemTags" ma:index="20"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4E8C81-A102-4A3B-9309-05331B37EE01}">
  <ds:schemaRefs>
    <ds:schemaRef ds:uri="021b3040-be19-4e1f-b11d-88e79ae4cfba"/>
    <ds:schemaRef ds:uri="321f6fdf-669f-44c3-8ec0-ff098d639e0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42F5291F-5DFA-4030-A866-9C8C746E50E2}">
  <ds:schemaRefs>
    <ds:schemaRef ds:uri="http://schemas.microsoft.com/sharepoint/v3/contenttype/forms"/>
  </ds:schemaRefs>
</ds:datastoreItem>
</file>

<file path=customXml/itemProps3.xml><?xml version="1.0" encoding="utf-8"?>
<ds:datastoreItem xmlns:ds="http://schemas.openxmlformats.org/officeDocument/2006/customXml" ds:itemID="{64915F22-86AA-47D2-9270-9F0314279ECF}">
  <ds:schemaRefs>
    <ds:schemaRef ds:uri="021b3040-be19-4e1f-b11d-88e79ae4cfba"/>
    <ds:schemaRef ds:uri="321f6fdf-669f-44c3-8ec0-ff098d639e0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342</TotalTime>
  <Words>2082</Words>
  <Application>Microsoft Office PowerPoint</Application>
  <PresentationFormat>Widescreen</PresentationFormat>
  <Paragraphs>213</Paragraphs>
  <Slides>11</Slides>
  <Notes>11</Notes>
  <HiddenSlides>0</HiddenSlides>
  <MMClips>0</MMClips>
  <ScaleCrop>false</ScaleCrop>
  <HeadingPairs>
    <vt:vector size="6" baseType="variant">
      <vt:variant>
        <vt:lpstr>Fonts Used</vt:lpstr>
      </vt:variant>
      <vt:variant>
        <vt:i4>13</vt:i4>
      </vt:variant>
      <vt:variant>
        <vt:lpstr>Theme</vt:lpstr>
      </vt:variant>
      <vt:variant>
        <vt:i4>6</vt:i4>
      </vt:variant>
      <vt:variant>
        <vt:lpstr>Slide Titles</vt:lpstr>
      </vt:variant>
      <vt:variant>
        <vt:i4>11</vt:i4>
      </vt:variant>
    </vt:vector>
  </HeadingPairs>
  <TitlesOfParts>
    <vt:vector size="30" baseType="lpstr">
      <vt:lpstr>돋움</vt:lpstr>
      <vt:lpstr>ＭＳ Ｐゴシック</vt:lpstr>
      <vt:lpstr>Arial</vt:lpstr>
      <vt:lpstr>Avenir LT Std 45 Book</vt:lpstr>
      <vt:lpstr>Avenir LT Std 65 Medium</vt:lpstr>
      <vt:lpstr>Calibri</vt:lpstr>
      <vt:lpstr>Calibri Light</vt:lpstr>
      <vt:lpstr>Courier New</vt:lpstr>
      <vt:lpstr>Franklin Gothic Book</vt:lpstr>
      <vt:lpstr>Franklin Gothic Demi</vt:lpstr>
      <vt:lpstr>Franklin Gothic Medium</vt:lpstr>
      <vt:lpstr>Montserrat</vt:lpstr>
      <vt:lpstr>Wingdings</vt:lpstr>
      <vt:lpstr>1_EERE PPT</vt:lpstr>
      <vt:lpstr>3_EERE PPT</vt:lpstr>
      <vt:lpstr>Blank Theme</vt:lpstr>
      <vt:lpstr>2_EERE PPT</vt:lpstr>
      <vt:lpstr>4_EERE PPT</vt:lpstr>
      <vt:lpstr>2_Office Theme</vt:lpstr>
      <vt:lpstr>Energy Savings  Performance Contracting  (ESPC) Campaign  Overview and Benefits  for Participants</vt:lpstr>
      <vt:lpstr>What is Energy Savings Performance Contracting?</vt:lpstr>
      <vt:lpstr>How Does ESPC Benefit Organizations?</vt:lpstr>
      <vt:lpstr>Additional ESPC Benefits</vt:lpstr>
      <vt:lpstr>Support for Implementing ESPC</vt:lpstr>
      <vt:lpstr>U.S. Department of Energy ESPC Campaign</vt:lpstr>
      <vt:lpstr>ESPC Campaign Participation Benefits</vt:lpstr>
      <vt:lpstr>Why We Recommend the ESPC Campaign </vt:lpstr>
      <vt:lpstr>Next Steps</vt:lpstr>
      <vt:lpstr>Additional Resources</vt:lpstr>
      <vt:lpstr>U.S. Department of Energy ESPC Campaign</vt:lpstr>
    </vt:vector>
  </TitlesOfParts>
  <Company>Cadmus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Savings  Performance Contracting (ESPC)</dc:title>
  <dc:creator>James (Pat) McGuckin</dc:creator>
  <cp:lastModifiedBy>info@vaeec.org</cp:lastModifiedBy>
  <cp:revision>4</cp:revision>
  <cp:lastPrinted>2016-06-27T22:47:56Z</cp:lastPrinted>
  <dcterms:created xsi:type="dcterms:W3CDTF">2016-06-03T07:58:27Z</dcterms:created>
  <dcterms:modified xsi:type="dcterms:W3CDTF">2024-04-18T18:03:53Z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0x01010007E2126465A23545ACF923F7C392F52E</vt:lpwstr>
  </property>
</Properties>
</file>