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84" r:id="rId2"/>
  </p:sldMasterIdLst>
  <p:notesMasterIdLst>
    <p:notesMasterId r:id="rId9"/>
  </p:notesMasterIdLst>
  <p:handoutMasterIdLst>
    <p:handoutMasterId r:id="rId10"/>
  </p:handoutMasterIdLst>
  <p:sldIdLst>
    <p:sldId id="257" r:id="rId3"/>
    <p:sldId id="293" r:id="rId4"/>
    <p:sldId id="284" r:id="rId5"/>
    <p:sldId id="291" r:id="rId6"/>
    <p:sldId id="294" r:id="rId7"/>
    <p:sldId id="276" r:id="rId8"/>
  </p:sldIdLst>
  <p:sldSz cx="10287000" cy="8001000"/>
  <p:notesSz cx="6950075" cy="9236075"/>
  <p:defaultTextStyle>
    <a:defPPr>
      <a:defRPr lang="en-US"/>
    </a:defPPr>
    <a:lvl1pPr marL="0" algn="l" defTabSz="1044776" rtl="0" eaLnBrk="1" latinLnBrk="0" hangingPunct="1">
      <a:defRPr sz="2100" kern="1200">
        <a:solidFill>
          <a:schemeClr val="tx1"/>
        </a:solidFill>
        <a:latin typeface="+mn-lt"/>
        <a:ea typeface="+mn-ea"/>
        <a:cs typeface="+mn-cs"/>
      </a:defRPr>
    </a:lvl1pPr>
    <a:lvl2pPr marL="522389" algn="l" defTabSz="1044776" rtl="0" eaLnBrk="1" latinLnBrk="0" hangingPunct="1">
      <a:defRPr sz="2100" kern="1200">
        <a:solidFill>
          <a:schemeClr val="tx1"/>
        </a:solidFill>
        <a:latin typeface="+mn-lt"/>
        <a:ea typeface="+mn-ea"/>
        <a:cs typeface="+mn-cs"/>
      </a:defRPr>
    </a:lvl2pPr>
    <a:lvl3pPr marL="1044776" algn="l" defTabSz="1044776" rtl="0" eaLnBrk="1" latinLnBrk="0" hangingPunct="1">
      <a:defRPr sz="2100" kern="1200">
        <a:solidFill>
          <a:schemeClr val="tx1"/>
        </a:solidFill>
        <a:latin typeface="+mn-lt"/>
        <a:ea typeface="+mn-ea"/>
        <a:cs typeface="+mn-cs"/>
      </a:defRPr>
    </a:lvl3pPr>
    <a:lvl4pPr marL="1567164" algn="l" defTabSz="1044776" rtl="0" eaLnBrk="1" latinLnBrk="0" hangingPunct="1">
      <a:defRPr sz="2100" kern="1200">
        <a:solidFill>
          <a:schemeClr val="tx1"/>
        </a:solidFill>
        <a:latin typeface="+mn-lt"/>
        <a:ea typeface="+mn-ea"/>
        <a:cs typeface="+mn-cs"/>
      </a:defRPr>
    </a:lvl4pPr>
    <a:lvl5pPr marL="2089550" algn="l" defTabSz="1044776" rtl="0" eaLnBrk="1" latinLnBrk="0" hangingPunct="1">
      <a:defRPr sz="2100" kern="1200">
        <a:solidFill>
          <a:schemeClr val="tx1"/>
        </a:solidFill>
        <a:latin typeface="+mn-lt"/>
        <a:ea typeface="+mn-ea"/>
        <a:cs typeface="+mn-cs"/>
      </a:defRPr>
    </a:lvl5pPr>
    <a:lvl6pPr marL="2611941" algn="l" defTabSz="1044776" rtl="0" eaLnBrk="1" latinLnBrk="0" hangingPunct="1">
      <a:defRPr sz="2100" kern="1200">
        <a:solidFill>
          <a:schemeClr val="tx1"/>
        </a:solidFill>
        <a:latin typeface="+mn-lt"/>
        <a:ea typeface="+mn-ea"/>
        <a:cs typeface="+mn-cs"/>
      </a:defRPr>
    </a:lvl6pPr>
    <a:lvl7pPr marL="3134327" algn="l" defTabSz="1044776" rtl="0" eaLnBrk="1" latinLnBrk="0" hangingPunct="1">
      <a:defRPr sz="2100" kern="1200">
        <a:solidFill>
          <a:schemeClr val="tx1"/>
        </a:solidFill>
        <a:latin typeface="+mn-lt"/>
        <a:ea typeface="+mn-ea"/>
        <a:cs typeface="+mn-cs"/>
      </a:defRPr>
    </a:lvl7pPr>
    <a:lvl8pPr marL="3656715" algn="l" defTabSz="1044776" rtl="0" eaLnBrk="1" latinLnBrk="0" hangingPunct="1">
      <a:defRPr sz="2100" kern="1200">
        <a:solidFill>
          <a:schemeClr val="tx1"/>
        </a:solidFill>
        <a:latin typeface="+mn-lt"/>
        <a:ea typeface="+mn-ea"/>
        <a:cs typeface="+mn-cs"/>
      </a:defRPr>
    </a:lvl8pPr>
    <a:lvl9pPr marL="4179103" algn="l" defTabSz="1044776" rtl="0" eaLnBrk="1" latinLnBrk="0" hangingPunct="1">
      <a:defRPr sz="21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IS" initials="G" lastIdx="2" clrIdx="0"/>
  <p:cmAuthor id="1" name="Julie Robinson" initials="JR" lastIdx="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3939"/>
    <a:srgbClr val="0B6F35"/>
    <a:srgbClr val="6D704B"/>
    <a:srgbClr val="BAD432"/>
    <a:srgbClr val="5776AE"/>
    <a:srgbClr val="C1C07D"/>
    <a:srgbClr val="999B83"/>
    <a:srgbClr val="0F9447"/>
    <a:srgbClr val="3E639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horzBarState="maximized">
    <p:restoredLeft sz="15441" autoAdjust="0"/>
    <p:restoredTop sz="94494" autoAdjust="0"/>
  </p:normalViewPr>
  <p:slideViewPr>
    <p:cSldViewPr>
      <p:cViewPr>
        <p:scale>
          <a:sx n="100" d="100"/>
          <a:sy n="100" d="100"/>
        </p:scale>
        <p:origin x="-528" y="-80"/>
      </p:cViewPr>
      <p:guideLst>
        <p:guide orient="horz" pos="-24"/>
        <p:guide pos="324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3" d="100"/>
          <a:sy n="63" d="100"/>
        </p:scale>
        <p:origin x="-3086" y="-72"/>
      </p:cViewPr>
      <p:guideLst>
        <p:guide orient="horz" pos="2909"/>
        <p:guide pos="2189"/>
      </p:guideLst>
    </p:cSldViewPr>
  </p:notesViewPr>
  <p:gridSpacing cx="45720" cy="4572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commentAuthors" Target="commentAuthors.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Work%20Files:Virginia%20Energy%20Efficiency%20Council:supplied:(2013_11_07)%20Draft%202013%20Workbook.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wrap="none"/>
          <a:lstStyle/>
          <a:p>
            <a:pPr>
              <a:defRPr/>
            </a:pPr>
            <a:r>
              <a:rPr lang="en-US" sz="1600" b="1" i="0" baseline="0" dirty="0">
                <a:effectLst/>
                <a:latin typeface="Helvetica Neue"/>
                <a:cs typeface="Helvetica Neue"/>
              </a:rPr>
              <a:t>Energy Efficiency / Building Sciences -Top Five Most Important Policies</a:t>
            </a:r>
            <a:endParaRPr lang="en-US" sz="1600" dirty="0">
              <a:effectLst/>
              <a:latin typeface="Helvetica Neue"/>
              <a:cs typeface="Helvetica Neue"/>
            </a:endParaRPr>
          </a:p>
          <a:p>
            <a:pPr>
              <a:defRPr/>
            </a:pPr>
            <a:r>
              <a:rPr lang="en-US" sz="1600" b="0" i="0" baseline="0" dirty="0">
                <a:effectLst/>
                <a:latin typeface="Helvetica Neue"/>
                <a:cs typeface="Helvetica Neue"/>
              </a:rPr>
              <a:t>Percent of All Respondents Replying "Very or Somewhat Important"</a:t>
            </a:r>
            <a:endParaRPr lang="en-US" sz="1600" dirty="0">
              <a:effectLst/>
              <a:latin typeface="Helvetica Neue"/>
              <a:cs typeface="Helvetica Neue"/>
            </a:endParaRPr>
          </a:p>
          <a:p>
            <a:pPr>
              <a:defRPr/>
            </a:pPr>
            <a:endParaRPr lang="en-US" sz="1600" dirty="0">
              <a:latin typeface="Helvetica Neue"/>
              <a:cs typeface="Helvetica Neue"/>
            </a:endParaRPr>
          </a:p>
        </c:rich>
      </c:tx>
      <c:layout>
        <c:manualLayout>
          <c:xMode val="edge"/>
          <c:yMode val="edge"/>
          <c:x val="0.118538969230944"/>
          <c:y val="0.042932540414761"/>
        </c:manualLayout>
      </c:layout>
      <c:overlay val="0"/>
    </c:title>
    <c:autoTitleDeleted val="0"/>
    <c:plotArea>
      <c:layout/>
      <c:barChart>
        <c:barDir val="col"/>
        <c:grouping val="clustered"/>
        <c:varyColors val="0"/>
        <c:ser>
          <c:idx val="0"/>
          <c:order val="0"/>
          <c:spPr>
            <a:solidFill>
              <a:srgbClr val="80CAFF"/>
            </a:solidFill>
          </c:spPr>
          <c:invertIfNegative val="0"/>
          <c:cat>
            <c:strRef>
              <c:f>'[(2013_11_07) Draft 2013 Workbook.xlsx]19. Incentive Importance (VA)'!$R$546:$R$550</c:f>
              <c:strCache>
                <c:ptCount val="5"/>
                <c:pt idx="0">
                  <c:v>Green/energy efficient building programs:</c:v>
                </c:pt>
                <c:pt idx="1">
                  <c:v>Rebate programs:</c:v>
                </c:pt>
                <c:pt idx="2">
                  <c:v>Performance-based incentive programs:</c:v>
                </c:pt>
                <c:pt idx="3">
                  <c:v>Adoption and enforcement of enhanced building codes:</c:v>
                </c:pt>
                <c:pt idx="4">
                  <c:v>Improved access to customer energy usage data:</c:v>
                </c:pt>
              </c:strCache>
            </c:strRef>
          </c:cat>
          <c:val>
            <c:numRef>
              <c:f>'[(2013_11_07) Draft 2013 Workbook.xlsx]19. Incentive Importance (VA)'!$T$546:$T$550</c:f>
              <c:numCache>
                <c:formatCode>0%</c:formatCode>
                <c:ptCount val="5"/>
                <c:pt idx="0">
                  <c:v>0.94</c:v>
                </c:pt>
                <c:pt idx="1">
                  <c:v>0.9</c:v>
                </c:pt>
                <c:pt idx="2">
                  <c:v>0.85</c:v>
                </c:pt>
                <c:pt idx="3">
                  <c:v>0.8</c:v>
                </c:pt>
                <c:pt idx="4">
                  <c:v>0.79</c:v>
                </c:pt>
              </c:numCache>
            </c:numRef>
          </c:val>
        </c:ser>
        <c:dLbls>
          <c:showLegendKey val="0"/>
          <c:showVal val="1"/>
          <c:showCatName val="0"/>
          <c:showSerName val="0"/>
          <c:showPercent val="0"/>
          <c:showBubbleSize val="0"/>
        </c:dLbls>
        <c:gapWidth val="150"/>
        <c:axId val="394094584"/>
        <c:axId val="394097560"/>
      </c:barChart>
      <c:catAx>
        <c:axId val="394094584"/>
        <c:scaling>
          <c:orientation val="minMax"/>
        </c:scaling>
        <c:delete val="0"/>
        <c:axPos val="b"/>
        <c:majorTickMark val="out"/>
        <c:minorTickMark val="none"/>
        <c:tickLblPos val="nextTo"/>
        <c:crossAx val="394097560"/>
        <c:crosses val="autoZero"/>
        <c:auto val="1"/>
        <c:lblAlgn val="ctr"/>
        <c:lblOffset val="100"/>
        <c:noMultiLvlLbl val="0"/>
      </c:catAx>
      <c:valAx>
        <c:axId val="394097560"/>
        <c:scaling>
          <c:orientation val="minMax"/>
        </c:scaling>
        <c:delete val="1"/>
        <c:axPos val="l"/>
        <c:majorGridlines/>
        <c:numFmt formatCode="0%" sourceLinked="1"/>
        <c:majorTickMark val="out"/>
        <c:minorTickMark val="none"/>
        <c:tickLblPos val="nextTo"/>
        <c:crossAx val="394094584"/>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2"/>
            <a:ext cx="3012329" cy="46211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36178" y="2"/>
            <a:ext cx="3012329" cy="462118"/>
          </a:xfrm>
          <a:prstGeom prst="rect">
            <a:avLst/>
          </a:prstGeom>
        </p:spPr>
        <p:txBody>
          <a:bodyPr vert="horz" lIns="91440" tIns="45720" rIns="91440" bIns="45720" rtlCol="0"/>
          <a:lstStyle>
            <a:lvl1pPr algn="r">
              <a:defRPr sz="1200"/>
            </a:lvl1pPr>
          </a:lstStyle>
          <a:p>
            <a:fld id="{9DD4ABA3-D5B8-4615-BBD5-A7F041624D5D}" type="datetimeFigureOut">
              <a:rPr lang="en-US" smtClean="0"/>
              <a:pPr/>
              <a:t>6/17/14</a:t>
            </a:fld>
            <a:endParaRPr lang="en-US" dirty="0"/>
          </a:p>
        </p:txBody>
      </p:sp>
      <p:sp>
        <p:nvSpPr>
          <p:cNvPr id="4" name="Footer Placeholder 3"/>
          <p:cNvSpPr>
            <a:spLocks noGrp="1"/>
          </p:cNvSpPr>
          <p:nvPr>
            <p:ph type="ftr" sz="quarter" idx="2"/>
          </p:nvPr>
        </p:nvSpPr>
        <p:spPr>
          <a:xfrm>
            <a:off x="3" y="8772380"/>
            <a:ext cx="3012329" cy="46211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178" y="8772380"/>
            <a:ext cx="3012329" cy="462118"/>
          </a:xfrm>
          <a:prstGeom prst="rect">
            <a:avLst/>
          </a:prstGeom>
        </p:spPr>
        <p:txBody>
          <a:bodyPr vert="horz" lIns="91440" tIns="45720" rIns="91440" bIns="45720" rtlCol="0" anchor="b"/>
          <a:lstStyle>
            <a:lvl1pPr algn="r">
              <a:defRPr sz="1200"/>
            </a:lvl1pPr>
          </a:lstStyle>
          <a:p>
            <a:fld id="{97DDF7F0-E3F5-459A-8263-B63CEFF52243}" type="slidenum">
              <a:rPr lang="en-US" smtClean="0"/>
              <a:pPr/>
              <a:t>‹#›</a:t>
            </a:fld>
            <a:endParaRPr lang="en-US" dirty="0"/>
          </a:p>
        </p:txBody>
      </p:sp>
    </p:spTree>
    <p:extLst>
      <p:ext uri="{BB962C8B-B14F-4D97-AF65-F5344CB8AC3E}">
        <p14:creationId xmlns:p14="http://schemas.microsoft.com/office/powerpoint/2010/main" val="16636252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2"/>
            <a:ext cx="3012329" cy="46211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36178" y="2"/>
            <a:ext cx="3012329" cy="462118"/>
          </a:xfrm>
          <a:prstGeom prst="rect">
            <a:avLst/>
          </a:prstGeom>
        </p:spPr>
        <p:txBody>
          <a:bodyPr vert="horz" lIns="91440" tIns="45720" rIns="91440" bIns="45720" rtlCol="0"/>
          <a:lstStyle>
            <a:lvl1pPr algn="r">
              <a:defRPr sz="1200"/>
            </a:lvl1pPr>
          </a:lstStyle>
          <a:p>
            <a:fld id="{DBD071DA-7561-4834-A654-7B1C3B1457C5}" type="datetimeFigureOut">
              <a:rPr lang="en-US" smtClean="0"/>
              <a:pPr/>
              <a:t>6/17/14</a:t>
            </a:fld>
            <a:endParaRPr lang="en-US" dirty="0"/>
          </a:p>
        </p:txBody>
      </p:sp>
      <p:sp>
        <p:nvSpPr>
          <p:cNvPr id="4" name="Slide Image Placeholder 3"/>
          <p:cNvSpPr>
            <a:spLocks noGrp="1" noRot="1" noChangeAspect="1"/>
          </p:cNvSpPr>
          <p:nvPr>
            <p:ph type="sldImg" idx="2"/>
          </p:nvPr>
        </p:nvSpPr>
        <p:spPr>
          <a:xfrm>
            <a:off x="1252538" y="695325"/>
            <a:ext cx="4445000" cy="345916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5637" y="4387770"/>
            <a:ext cx="5558801" cy="415591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3" y="8772380"/>
            <a:ext cx="3012329" cy="46211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178" y="8772380"/>
            <a:ext cx="3012329" cy="462118"/>
          </a:xfrm>
          <a:prstGeom prst="rect">
            <a:avLst/>
          </a:prstGeom>
        </p:spPr>
        <p:txBody>
          <a:bodyPr vert="horz" lIns="91440" tIns="45720" rIns="91440" bIns="45720" rtlCol="0" anchor="b"/>
          <a:lstStyle>
            <a:lvl1pPr algn="r">
              <a:defRPr sz="1200"/>
            </a:lvl1pPr>
          </a:lstStyle>
          <a:p>
            <a:fld id="{FFA956C8-57C5-41F5-B185-F7132E1A1033}" type="slidenum">
              <a:rPr lang="en-US" smtClean="0"/>
              <a:pPr/>
              <a:t>‹#›</a:t>
            </a:fld>
            <a:endParaRPr lang="en-US" dirty="0"/>
          </a:p>
        </p:txBody>
      </p:sp>
    </p:spTree>
    <p:extLst>
      <p:ext uri="{BB962C8B-B14F-4D97-AF65-F5344CB8AC3E}">
        <p14:creationId xmlns:p14="http://schemas.microsoft.com/office/powerpoint/2010/main" val="2414323706"/>
      </p:ext>
    </p:extLst>
  </p:cSld>
  <p:clrMap bg1="lt1" tx1="dk1" bg2="lt2" tx2="dk2" accent1="accent1" accent2="accent2" accent3="accent3" accent4="accent4" accent5="accent5" accent6="accent6" hlink="hlink" folHlink="folHlink"/>
  <p:notesStyle>
    <a:lvl1pPr marL="0" algn="l" defTabSz="988341" rtl="0" eaLnBrk="1" latinLnBrk="0" hangingPunct="1">
      <a:defRPr sz="1300" kern="1200">
        <a:solidFill>
          <a:schemeClr val="tx1"/>
        </a:solidFill>
        <a:latin typeface="+mn-lt"/>
        <a:ea typeface="+mn-ea"/>
        <a:cs typeface="+mn-cs"/>
      </a:defRPr>
    </a:lvl1pPr>
    <a:lvl2pPr marL="494170" algn="l" defTabSz="988341" rtl="0" eaLnBrk="1" latinLnBrk="0" hangingPunct="1">
      <a:defRPr sz="1300" kern="1200">
        <a:solidFill>
          <a:schemeClr val="tx1"/>
        </a:solidFill>
        <a:latin typeface="+mn-lt"/>
        <a:ea typeface="+mn-ea"/>
        <a:cs typeface="+mn-cs"/>
      </a:defRPr>
    </a:lvl2pPr>
    <a:lvl3pPr marL="988341" algn="l" defTabSz="988341" rtl="0" eaLnBrk="1" latinLnBrk="0" hangingPunct="1">
      <a:defRPr sz="1300" kern="1200">
        <a:solidFill>
          <a:schemeClr val="tx1"/>
        </a:solidFill>
        <a:latin typeface="+mn-lt"/>
        <a:ea typeface="+mn-ea"/>
        <a:cs typeface="+mn-cs"/>
      </a:defRPr>
    </a:lvl3pPr>
    <a:lvl4pPr marL="1482511" algn="l" defTabSz="988341" rtl="0" eaLnBrk="1" latinLnBrk="0" hangingPunct="1">
      <a:defRPr sz="1300" kern="1200">
        <a:solidFill>
          <a:schemeClr val="tx1"/>
        </a:solidFill>
        <a:latin typeface="+mn-lt"/>
        <a:ea typeface="+mn-ea"/>
        <a:cs typeface="+mn-cs"/>
      </a:defRPr>
    </a:lvl4pPr>
    <a:lvl5pPr marL="1976682" algn="l" defTabSz="988341" rtl="0" eaLnBrk="1" latinLnBrk="0" hangingPunct="1">
      <a:defRPr sz="1300" kern="1200">
        <a:solidFill>
          <a:schemeClr val="tx1"/>
        </a:solidFill>
        <a:latin typeface="+mn-lt"/>
        <a:ea typeface="+mn-ea"/>
        <a:cs typeface="+mn-cs"/>
      </a:defRPr>
    </a:lvl5pPr>
    <a:lvl6pPr marL="2470853" algn="l" defTabSz="988341" rtl="0" eaLnBrk="1" latinLnBrk="0" hangingPunct="1">
      <a:defRPr sz="1300" kern="1200">
        <a:solidFill>
          <a:schemeClr val="tx1"/>
        </a:solidFill>
        <a:latin typeface="+mn-lt"/>
        <a:ea typeface="+mn-ea"/>
        <a:cs typeface="+mn-cs"/>
      </a:defRPr>
    </a:lvl6pPr>
    <a:lvl7pPr marL="2965024" algn="l" defTabSz="988341" rtl="0" eaLnBrk="1" latinLnBrk="0" hangingPunct="1">
      <a:defRPr sz="1300" kern="1200">
        <a:solidFill>
          <a:schemeClr val="tx1"/>
        </a:solidFill>
        <a:latin typeface="+mn-lt"/>
        <a:ea typeface="+mn-ea"/>
        <a:cs typeface="+mn-cs"/>
      </a:defRPr>
    </a:lvl7pPr>
    <a:lvl8pPr marL="3459196" algn="l" defTabSz="988341" rtl="0" eaLnBrk="1" latinLnBrk="0" hangingPunct="1">
      <a:defRPr sz="1300" kern="1200">
        <a:solidFill>
          <a:schemeClr val="tx1"/>
        </a:solidFill>
        <a:latin typeface="+mn-lt"/>
        <a:ea typeface="+mn-ea"/>
        <a:cs typeface="+mn-cs"/>
      </a:defRPr>
    </a:lvl8pPr>
    <a:lvl9pPr marL="3953366" algn="l" defTabSz="988341"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5325"/>
            <a:ext cx="4445000" cy="345916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FA956C8-57C5-41F5-B185-F7132E1A1033}" type="slidenum">
              <a:rPr lang="en-US" smtClean="0"/>
              <a:pPr/>
              <a:t>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5325"/>
            <a:ext cx="4445000" cy="345916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FA956C8-57C5-41F5-B185-F7132E1A1033}" type="slidenum">
              <a:rPr lang="en-US" smtClean="0"/>
              <a:pPr/>
              <a:t>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5325"/>
            <a:ext cx="4445000" cy="345916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FA956C8-57C5-41F5-B185-F7132E1A1033}" type="slidenum">
              <a:rPr lang="en-US" smtClean="0"/>
              <a:pPr/>
              <a:t>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571750" y="3644900"/>
            <a:ext cx="6943725" cy="2210089"/>
          </a:xfrm>
        </p:spPr>
        <p:txBody>
          <a:bodyPr/>
          <a:lstStyle>
            <a:lvl1pPr>
              <a:defRPr b="1"/>
            </a:lvl1pPr>
          </a:lstStyle>
          <a:p>
            <a:r>
              <a:rPr kumimoji="0" lang="en-US" dirty="0" smtClean="0"/>
              <a:t>Click to edit Master title style</a:t>
            </a:r>
            <a:endParaRPr kumimoji="0" lang="en-US" dirty="0"/>
          </a:p>
        </p:txBody>
      </p:sp>
      <p:sp>
        <p:nvSpPr>
          <p:cNvPr id="9" name="Subtitle 8"/>
          <p:cNvSpPr>
            <a:spLocks noGrp="1"/>
          </p:cNvSpPr>
          <p:nvPr>
            <p:ph type="subTitle" idx="1"/>
          </p:nvPr>
        </p:nvSpPr>
        <p:spPr>
          <a:xfrm>
            <a:off x="2571750" y="5837209"/>
            <a:ext cx="6943725" cy="1600200"/>
          </a:xfrm>
        </p:spPr>
        <p:txBody>
          <a:bodyPr/>
          <a:lstStyle>
            <a:lvl1pPr marL="0" indent="0" algn="l">
              <a:buNone/>
              <a:defRPr sz="2100" b="1">
                <a:solidFill>
                  <a:schemeClr val="tx2"/>
                </a:solidFill>
              </a:defRPr>
            </a:lvl1pPr>
            <a:lvl2pPr marL="522389" indent="0" algn="ctr">
              <a:buNone/>
            </a:lvl2pPr>
            <a:lvl3pPr marL="1044776" indent="0" algn="ctr">
              <a:buNone/>
            </a:lvl3pPr>
            <a:lvl4pPr marL="1567164" indent="0" algn="ctr">
              <a:buNone/>
            </a:lvl4pPr>
            <a:lvl5pPr marL="2089550" indent="0" algn="ctr">
              <a:buNone/>
            </a:lvl5pPr>
            <a:lvl6pPr marL="2611941" indent="0" algn="ctr">
              <a:buNone/>
            </a:lvl6pPr>
            <a:lvl7pPr marL="3134327" indent="0" algn="ctr">
              <a:buNone/>
            </a:lvl7pPr>
            <a:lvl8pPr marL="3656715" indent="0" algn="ctr">
              <a:buNone/>
            </a:lvl8pPr>
            <a:lvl9pPr marL="4179103" indent="0" algn="ctr">
              <a:buNone/>
            </a:lvl9pPr>
          </a:lstStyle>
          <a:p>
            <a:r>
              <a:rPr kumimoji="0" lang="en-US" dirty="0" smtClean="0"/>
              <a:t>Click to edit Master subtitle style</a:t>
            </a:r>
            <a:endParaRPr kumimoji="0" lang="en-US" dirty="0"/>
          </a:p>
        </p:txBody>
      </p:sp>
      <p:sp>
        <p:nvSpPr>
          <p:cNvPr id="28" name="Date Placeholder 27"/>
          <p:cNvSpPr>
            <a:spLocks noGrp="1"/>
          </p:cNvSpPr>
          <p:nvPr>
            <p:ph type="dt" sz="half" idx="10"/>
          </p:nvPr>
        </p:nvSpPr>
        <p:spPr bwMode="auto">
          <a:xfrm rot="5400000">
            <a:off x="8687574" y="1377717"/>
            <a:ext cx="2667000" cy="428625"/>
          </a:xfrm>
        </p:spPr>
        <p:txBody>
          <a:bodyPr/>
          <a:lstStyle/>
          <a:p>
            <a:fld id="{17A0ACCA-85DB-4001-980A-0DC0269BFDB1}" type="datetime1">
              <a:rPr lang="en-US" smtClean="0"/>
              <a:pPr/>
              <a:t>6/17/14</a:t>
            </a:fld>
            <a:endParaRPr lang="en-US" dirty="0"/>
          </a:p>
        </p:txBody>
      </p:sp>
      <p:sp>
        <p:nvSpPr>
          <p:cNvPr id="17" name="Footer Placeholder 16"/>
          <p:cNvSpPr>
            <a:spLocks noGrp="1"/>
          </p:cNvSpPr>
          <p:nvPr>
            <p:ph type="ftr" sz="quarter" idx="11"/>
          </p:nvPr>
        </p:nvSpPr>
        <p:spPr bwMode="auto">
          <a:xfrm rot="5400000">
            <a:off x="7885727" y="4886616"/>
            <a:ext cx="4267200" cy="432053"/>
          </a:xfrm>
        </p:spPr>
        <p:txBody>
          <a:bodyPr/>
          <a:lstStyle/>
          <a:p>
            <a:endParaRPr lang="en-US" dirty="0"/>
          </a:p>
        </p:txBody>
      </p:sp>
      <p:sp>
        <p:nvSpPr>
          <p:cNvPr id="10" name="Rectangle 9"/>
          <p:cNvSpPr/>
          <p:nvPr/>
        </p:nvSpPr>
        <p:spPr bwMode="auto">
          <a:xfrm>
            <a:off x="428625" y="0"/>
            <a:ext cx="685800" cy="8001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12" name="Rectangle 11"/>
          <p:cNvSpPr/>
          <p:nvPr/>
        </p:nvSpPr>
        <p:spPr bwMode="auto">
          <a:xfrm>
            <a:off x="310878" y="0"/>
            <a:ext cx="117747" cy="8001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14" name="Rectangle 13"/>
          <p:cNvSpPr/>
          <p:nvPr/>
        </p:nvSpPr>
        <p:spPr bwMode="auto">
          <a:xfrm>
            <a:off x="1114426" y="0"/>
            <a:ext cx="204607" cy="8001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19" name="Rectangle 18"/>
          <p:cNvSpPr/>
          <p:nvPr/>
        </p:nvSpPr>
        <p:spPr bwMode="auto">
          <a:xfrm>
            <a:off x="1283985" y="0"/>
            <a:ext cx="259065" cy="8001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11" name="Straight Connector 10"/>
          <p:cNvSpPr>
            <a:spLocks noChangeShapeType="1"/>
          </p:cNvSpPr>
          <p:nvPr/>
        </p:nvSpPr>
        <p:spPr bwMode="auto">
          <a:xfrm>
            <a:off x="119637" y="0"/>
            <a:ext cx="0" cy="8001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18" name="Straight Connector 17"/>
          <p:cNvSpPr>
            <a:spLocks noChangeShapeType="1"/>
          </p:cNvSpPr>
          <p:nvPr/>
        </p:nvSpPr>
        <p:spPr bwMode="auto">
          <a:xfrm>
            <a:off x="1028700" y="0"/>
            <a:ext cx="0" cy="8001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20" name="Straight Connector 19"/>
          <p:cNvSpPr>
            <a:spLocks noChangeShapeType="1"/>
          </p:cNvSpPr>
          <p:nvPr/>
        </p:nvSpPr>
        <p:spPr bwMode="auto">
          <a:xfrm>
            <a:off x="960877" y="0"/>
            <a:ext cx="0" cy="8001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16" name="Straight Connector 15"/>
          <p:cNvSpPr>
            <a:spLocks noChangeShapeType="1"/>
          </p:cNvSpPr>
          <p:nvPr/>
        </p:nvSpPr>
        <p:spPr bwMode="auto">
          <a:xfrm>
            <a:off x="1942470" y="0"/>
            <a:ext cx="0" cy="8001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15" name="Straight Connector 14"/>
          <p:cNvSpPr>
            <a:spLocks noChangeShapeType="1"/>
          </p:cNvSpPr>
          <p:nvPr/>
        </p:nvSpPr>
        <p:spPr bwMode="auto">
          <a:xfrm>
            <a:off x="1200150" y="0"/>
            <a:ext cx="0" cy="8001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22" name="Straight Connector 21"/>
          <p:cNvSpPr>
            <a:spLocks noChangeShapeType="1"/>
          </p:cNvSpPr>
          <p:nvPr/>
        </p:nvSpPr>
        <p:spPr bwMode="auto">
          <a:xfrm>
            <a:off x="10253088" y="0"/>
            <a:ext cx="0" cy="8001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27" name="Rectangle 26"/>
          <p:cNvSpPr/>
          <p:nvPr/>
        </p:nvSpPr>
        <p:spPr bwMode="auto">
          <a:xfrm>
            <a:off x="1371600" y="0"/>
            <a:ext cx="85725" cy="8001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21" name="Oval 20"/>
          <p:cNvSpPr/>
          <p:nvPr/>
        </p:nvSpPr>
        <p:spPr bwMode="auto">
          <a:xfrm>
            <a:off x="685800" y="4000500"/>
            <a:ext cx="1457325" cy="15113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23" name="Oval 22"/>
          <p:cNvSpPr/>
          <p:nvPr/>
        </p:nvSpPr>
        <p:spPr bwMode="auto">
          <a:xfrm>
            <a:off x="1473337" y="5677878"/>
            <a:ext cx="721602" cy="748329"/>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24" name="Oval 23"/>
          <p:cNvSpPr/>
          <p:nvPr/>
        </p:nvSpPr>
        <p:spPr bwMode="auto">
          <a:xfrm>
            <a:off x="1227465" y="6417404"/>
            <a:ext cx="154305" cy="1600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26" name="Oval 25"/>
          <p:cNvSpPr/>
          <p:nvPr/>
        </p:nvSpPr>
        <p:spPr bwMode="auto">
          <a:xfrm>
            <a:off x="1872233" y="6752844"/>
            <a:ext cx="308610" cy="32004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25" name="Oval 24"/>
          <p:cNvSpPr/>
          <p:nvPr/>
        </p:nvSpPr>
        <p:spPr>
          <a:xfrm>
            <a:off x="2143125" y="5245100"/>
            <a:ext cx="411480" cy="42672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491237" y="5750153"/>
            <a:ext cx="685800" cy="603779"/>
          </a:xfrm>
        </p:spPr>
        <p:txBody>
          <a:bodyPr/>
          <a:lstStyle/>
          <a:p>
            <a:fld id="{4B9BB6FE-7661-46BA-AB63-3BED589C31DE}"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0DA4BD-676C-4481-B68B-A9ED73BB34BD}" type="datetime1">
              <a:rPr lang="en-US" smtClean="0"/>
              <a:pPr/>
              <a:t>6/17/14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9BB6FE-7661-46BA-AB63-3BED589C31D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58075" y="320415"/>
            <a:ext cx="1885950" cy="682678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14350" y="320414"/>
            <a:ext cx="6772275" cy="682678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31C872-8780-4913-A493-C336DA3C3F61}" type="datetime1">
              <a:rPr lang="en-US" smtClean="0"/>
              <a:pPr/>
              <a:t>6/17/14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9BB6FE-7661-46BA-AB63-3BED589C31DE}"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571750" y="3644900"/>
            <a:ext cx="6943725" cy="2210089"/>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571750" y="5837209"/>
            <a:ext cx="6943725" cy="1600200"/>
          </a:xfrm>
        </p:spPr>
        <p:txBody>
          <a:bodyPr/>
          <a:lstStyle>
            <a:lvl1pPr marL="0" indent="0" algn="l">
              <a:buNone/>
              <a:defRPr sz="2100" b="1">
                <a:solidFill>
                  <a:schemeClr val="tx2"/>
                </a:solidFill>
              </a:defRPr>
            </a:lvl1pPr>
            <a:lvl2pPr marL="522389" indent="0" algn="ctr">
              <a:buNone/>
            </a:lvl2pPr>
            <a:lvl3pPr marL="1044776" indent="0" algn="ctr">
              <a:buNone/>
            </a:lvl3pPr>
            <a:lvl4pPr marL="1567164" indent="0" algn="ctr">
              <a:buNone/>
            </a:lvl4pPr>
            <a:lvl5pPr marL="2089550" indent="0" algn="ctr">
              <a:buNone/>
            </a:lvl5pPr>
            <a:lvl6pPr marL="2611941" indent="0" algn="ctr">
              <a:buNone/>
            </a:lvl6pPr>
            <a:lvl7pPr marL="3134327" indent="0" algn="ctr">
              <a:buNone/>
            </a:lvl7pPr>
            <a:lvl8pPr marL="3656715" indent="0" algn="ctr">
              <a:buNone/>
            </a:lvl8pPr>
            <a:lvl9pPr marL="4179103"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8687574" y="1377717"/>
            <a:ext cx="2667000" cy="428625"/>
          </a:xfrm>
        </p:spPr>
        <p:txBody>
          <a:bodyPr/>
          <a:lstStyle/>
          <a:p>
            <a:fld id="{17A0ACCA-85DB-4001-980A-0DC0269BFDB1}" type="datetime1">
              <a:rPr lang="en-US" smtClean="0">
                <a:solidFill>
                  <a:srgbClr val="737373"/>
                </a:solidFill>
              </a:rPr>
              <a:pPr/>
              <a:t>6/17/14</a:t>
            </a:fld>
            <a:endParaRPr lang="en-US" dirty="0">
              <a:solidFill>
                <a:srgbClr val="737373"/>
              </a:solidFill>
            </a:endParaRPr>
          </a:p>
        </p:txBody>
      </p:sp>
      <p:sp>
        <p:nvSpPr>
          <p:cNvPr id="17" name="Footer Placeholder 16"/>
          <p:cNvSpPr>
            <a:spLocks noGrp="1"/>
          </p:cNvSpPr>
          <p:nvPr>
            <p:ph type="ftr" sz="quarter" idx="11"/>
          </p:nvPr>
        </p:nvSpPr>
        <p:spPr bwMode="auto">
          <a:xfrm rot="5400000">
            <a:off x="7885727" y="4886616"/>
            <a:ext cx="4267200" cy="432053"/>
          </a:xfrm>
        </p:spPr>
        <p:txBody>
          <a:bodyPr/>
          <a:lstStyle/>
          <a:p>
            <a:endParaRPr lang="en-US" dirty="0">
              <a:solidFill>
                <a:srgbClr val="737373"/>
              </a:solidFill>
            </a:endParaRPr>
          </a:p>
        </p:txBody>
      </p:sp>
      <p:sp>
        <p:nvSpPr>
          <p:cNvPr id="10" name="Rectangle 9"/>
          <p:cNvSpPr/>
          <p:nvPr/>
        </p:nvSpPr>
        <p:spPr bwMode="auto">
          <a:xfrm>
            <a:off x="428625" y="0"/>
            <a:ext cx="685800" cy="8001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12" name="Rectangle 11"/>
          <p:cNvSpPr/>
          <p:nvPr/>
        </p:nvSpPr>
        <p:spPr bwMode="auto">
          <a:xfrm>
            <a:off x="310878" y="0"/>
            <a:ext cx="117747" cy="8001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14" name="Rectangle 13"/>
          <p:cNvSpPr/>
          <p:nvPr/>
        </p:nvSpPr>
        <p:spPr bwMode="auto">
          <a:xfrm>
            <a:off x="1114426" y="0"/>
            <a:ext cx="204607" cy="8001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19" name="Rectangle 18"/>
          <p:cNvSpPr/>
          <p:nvPr/>
        </p:nvSpPr>
        <p:spPr bwMode="auto">
          <a:xfrm>
            <a:off x="1283985" y="0"/>
            <a:ext cx="259065" cy="8001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11" name="Straight Connector 10"/>
          <p:cNvSpPr>
            <a:spLocks noChangeShapeType="1"/>
          </p:cNvSpPr>
          <p:nvPr/>
        </p:nvSpPr>
        <p:spPr bwMode="auto">
          <a:xfrm>
            <a:off x="119637" y="0"/>
            <a:ext cx="0" cy="8001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0C0C0C"/>
              </a:solidFill>
            </a:endParaRPr>
          </a:p>
        </p:txBody>
      </p:sp>
      <p:sp>
        <p:nvSpPr>
          <p:cNvPr id="18" name="Straight Connector 17"/>
          <p:cNvSpPr>
            <a:spLocks noChangeShapeType="1"/>
          </p:cNvSpPr>
          <p:nvPr/>
        </p:nvSpPr>
        <p:spPr bwMode="auto">
          <a:xfrm>
            <a:off x="1028700" y="0"/>
            <a:ext cx="0" cy="8001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0C0C0C"/>
              </a:solidFill>
            </a:endParaRPr>
          </a:p>
        </p:txBody>
      </p:sp>
      <p:sp>
        <p:nvSpPr>
          <p:cNvPr id="20" name="Straight Connector 19"/>
          <p:cNvSpPr>
            <a:spLocks noChangeShapeType="1"/>
          </p:cNvSpPr>
          <p:nvPr/>
        </p:nvSpPr>
        <p:spPr bwMode="auto">
          <a:xfrm>
            <a:off x="960877" y="0"/>
            <a:ext cx="0" cy="8001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0C0C0C"/>
              </a:solidFill>
            </a:endParaRPr>
          </a:p>
        </p:txBody>
      </p:sp>
      <p:sp>
        <p:nvSpPr>
          <p:cNvPr id="16" name="Straight Connector 15"/>
          <p:cNvSpPr>
            <a:spLocks noChangeShapeType="1"/>
          </p:cNvSpPr>
          <p:nvPr/>
        </p:nvSpPr>
        <p:spPr bwMode="auto">
          <a:xfrm>
            <a:off x="1942470" y="0"/>
            <a:ext cx="0" cy="8001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0C0C0C"/>
              </a:solidFill>
            </a:endParaRPr>
          </a:p>
        </p:txBody>
      </p:sp>
      <p:sp>
        <p:nvSpPr>
          <p:cNvPr id="15" name="Straight Connector 14"/>
          <p:cNvSpPr>
            <a:spLocks noChangeShapeType="1"/>
          </p:cNvSpPr>
          <p:nvPr/>
        </p:nvSpPr>
        <p:spPr bwMode="auto">
          <a:xfrm>
            <a:off x="1200150" y="0"/>
            <a:ext cx="0" cy="8001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0C0C0C"/>
              </a:solidFill>
            </a:endParaRPr>
          </a:p>
        </p:txBody>
      </p:sp>
      <p:sp>
        <p:nvSpPr>
          <p:cNvPr id="22" name="Straight Connector 21"/>
          <p:cNvSpPr>
            <a:spLocks noChangeShapeType="1"/>
          </p:cNvSpPr>
          <p:nvPr/>
        </p:nvSpPr>
        <p:spPr bwMode="auto">
          <a:xfrm>
            <a:off x="10253088" y="0"/>
            <a:ext cx="0" cy="8001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0C0C0C"/>
              </a:solidFill>
            </a:endParaRPr>
          </a:p>
        </p:txBody>
      </p:sp>
      <p:sp>
        <p:nvSpPr>
          <p:cNvPr id="27" name="Rectangle 26"/>
          <p:cNvSpPr/>
          <p:nvPr/>
        </p:nvSpPr>
        <p:spPr bwMode="auto">
          <a:xfrm>
            <a:off x="1371600" y="0"/>
            <a:ext cx="85725" cy="8001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21" name="Oval 20"/>
          <p:cNvSpPr/>
          <p:nvPr/>
        </p:nvSpPr>
        <p:spPr bwMode="auto">
          <a:xfrm>
            <a:off x="685800" y="4000500"/>
            <a:ext cx="1457325" cy="15113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23" name="Oval 22"/>
          <p:cNvSpPr/>
          <p:nvPr/>
        </p:nvSpPr>
        <p:spPr bwMode="auto">
          <a:xfrm>
            <a:off x="1473337" y="5677878"/>
            <a:ext cx="721602" cy="748329"/>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24" name="Oval 23"/>
          <p:cNvSpPr/>
          <p:nvPr/>
        </p:nvSpPr>
        <p:spPr bwMode="auto">
          <a:xfrm>
            <a:off x="1227465" y="6417404"/>
            <a:ext cx="154305" cy="1600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26" name="Oval 25"/>
          <p:cNvSpPr/>
          <p:nvPr/>
        </p:nvSpPr>
        <p:spPr bwMode="auto">
          <a:xfrm>
            <a:off x="1872233" y="6752844"/>
            <a:ext cx="308610" cy="32004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25" name="Oval 24"/>
          <p:cNvSpPr/>
          <p:nvPr/>
        </p:nvSpPr>
        <p:spPr>
          <a:xfrm>
            <a:off x="2143125" y="5245100"/>
            <a:ext cx="411480" cy="42672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29" name="Slide Number Placeholder 28"/>
          <p:cNvSpPr>
            <a:spLocks noGrp="1"/>
          </p:cNvSpPr>
          <p:nvPr>
            <p:ph type="sldNum" sz="quarter" idx="12"/>
          </p:nvPr>
        </p:nvSpPr>
        <p:spPr bwMode="auto">
          <a:xfrm>
            <a:off x="1491237" y="5750153"/>
            <a:ext cx="685800" cy="603779"/>
          </a:xfrm>
        </p:spPr>
        <p:txBody>
          <a:bodyPr/>
          <a:lstStyle/>
          <a:p>
            <a:fld id="{4B9BB6FE-7661-46BA-AB63-3BED589C31DE}" type="slidenum">
              <a:rPr lang="en-US" smtClean="0"/>
              <a:pPr/>
              <a:t>‹#›</a:t>
            </a:fld>
            <a:endParaRPr lang="en-US" dirty="0"/>
          </a:p>
        </p:txBody>
      </p:sp>
    </p:spTree>
    <p:extLst>
      <p:ext uri="{BB962C8B-B14F-4D97-AF65-F5344CB8AC3E}">
        <p14:creationId xmlns:p14="http://schemas.microsoft.com/office/powerpoint/2010/main" val="186783215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4350" y="53714"/>
            <a:ext cx="8401050" cy="604705"/>
          </a:xfrm>
        </p:spPr>
        <p:txBody>
          <a:bodyPr/>
          <a:lstStyle>
            <a:lvl1pPr>
              <a:defRPr u="none">
                <a:solidFill>
                  <a:schemeClr val="tx1"/>
                </a:solidFill>
              </a:defRPr>
            </a:lvl1pPr>
          </a:lstStyle>
          <a:p>
            <a:r>
              <a:rPr kumimoji="0" lang="en-US" dirty="0" smtClean="0"/>
              <a:t>Click to edit Master title style</a:t>
            </a:r>
            <a:endParaRPr kumimoji="0" lang="en-US" dirty="0"/>
          </a:p>
        </p:txBody>
      </p:sp>
      <p:sp>
        <p:nvSpPr>
          <p:cNvPr id="8" name="Content Placeholder 7"/>
          <p:cNvSpPr>
            <a:spLocks noGrp="1"/>
          </p:cNvSpPr>
          <p:nvPr>
            <p:ph sz="quarter" idx="1"/>
          </p:nvPr>
        </p:nvSpPr>
        <p:spPr>
          <a:xfrm>
            <a:off x="514350" y="1866900"/>
            <a:ext cx="8401050" cy="568604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015EF991-7B9D-4B8F-8F41-4293FB015BA4}" type="datetime1">
              <a:rPr lang="en-US" smtClean="0">
                <a:solidFill>
                  <a:srgbClr val="737373"/>
                </a:solidFill>
              </a:rPr>
              <a:pPr/>
              <a:t>6/17/14</a:t>
            </a:fld>
            <a:endParaRPr lang="en-US" dirty="0">
              <a:solidFill>
                <a:srgbClr val="737373"/>
              </a:solidFill>
            </a:endParaRPr>
          </a:p>
        </p:txBody>
      </p:sp>
      <p:sp>
        <p:nvSpPr>
          <p:cNvPr id="9" name="Slide Number Placeholder 8"/>
          <p:cNvSpPr>
            <a:spLocks noGrp="1"/>
          </p:cNvSpPr>
          <p:nvPr>
            <p:ph type="sldNum" sz="quarter" idx="15"/>
          </p:nvPr>
        </p:nvSpPr>
        <p:spPr>
          <a:xfrm>
            <a:off x="9317491" y="7449148"/>
            <a:ext cx="513452" cy="437555"/>
          </a:xfrm>
        </p:spPr>
        <p:txBody>
          <a:bodyPr rtlCol="0"/>
          <a:lstStyle>
            <a:lvl1pPr>
              <a:defRPr sz="1400">
                <a:solidFill>
                  <a:schemeClr val="tx1"/>
                </a:solidFill>
              </a:defRPr>
            </a:lvl1pPr>
          </a:lstStyle>
          <a:p>
            <a:fld id="{4B9BB6FE-7661-46BA-AB63-3BED589C31DE}" type="slidenum">
              <a:rPr lang="en-US" smtClean="0">
                <a:solidFill>
                  <a:srgbClr val="0C0C0C"/>
                </a:solidFill>
              </a:rPr>
              <a:pPr/>
              <a:t>‹#›</a:t>
            </a:fld>
            <a:endParaRPr lang="en-US" dirty="0">
              <a:solidFill>
                <a:srgbClr val="0C0C0C"/>
              </a:solidFill>
            </a:endParaRPr>
          </a:p>
        </p:txBody>
      </p:sp>
      <p:sp>
        <p:nvSpPr>
          <p:cNvPr id="10" name="Footer Placeholder 9"/>
          <p:cNvSpPr>
            <a:spLocks noGrp="1"/>
          </p:cNvSpPr>
          <p:nvPr>
            <p:ph type="ftr" sz="quarter" idx="16"/>
          </p:nvPr>
        </p:nvSpPr>
        <p:spPr/>
        <p:txBody>
          <a:bodyPr rtlCol="0"/>
          <a:lstStyle/>
          <a:p>
            <a:endParaRPr lang="en-US" dirty="0">
              <a:solidFill>
                <a:srgbClr val="737373"/>
              </a:solidFill>
            </a:endParaRPr>
          </a:p>
        </p:txBody>
      </p:sp>
    </p:spTree>
    <p:extLst>
      <p:ext uri="{BB962C8B-B14F-4D97-AF65-F5344CB8AC3E}">
        <p14:creationId xmlns:p14="http://schemas.microsoft.com/office/powerpoint/2010/main" val="2797057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571750" y="3378200"/>
            <a:ext cx="6943725" cy="2395855"/>
          </a:xfrm>
        </p:spPr>
        <p:txBody>
          <a:bodyPr/>
          <a:lstStyle>
            <a:lvl1pPr algn="l">
              <a:buNone/>
              <a:defRPr sz="35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571750" y="5845175"/>
            <a:ext cx="6943725" cy="1600200"/>
          </a:xfrm>
        </p:spPr>
        <p:txBody>
          <a:bodyPr anchor="t"/>
          <a:lstStyle>
            <a:lvl1pPr marL="0" indent="0">
              <a:buNone/>
              <a:defRPr sz="2100" b="1">
                <a:solidFill>
                  <a:schemeClr val="tx2"/>
                </a:solidFill>
              </a:defRPr>
            </a:lvl1pPr>
            <a:lvl2pPr>
              <a:buNone/>
              <a:defRPr sz="21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8686038" y="1373443"/>
            <a:ext cx="2667000" cy="428625"/>
          </a:xfrm>
        </p:spPr>
        <p:txBody>
          <a:bodyPr/>
          <a:lstStyle/>
          <a:p>
            <a:fld id="{D6F38955-A591-4A7F-AA44-4A1DFB69612E}" type="datetime1">
              <a:rPr lang="en-US" smtClean="0">
                <a:solidFill>
                  <a:srgbClr val="E5E5E5"/>
                </a:solidFill>
              </a:rPr>
              <a:pPr/>
              <a:t>6/17/14</a:t>
            </a:fld>
            <a:endParaRPr lang="en-US" dirty="0">
              <a:solidFill>
                <a:srgbClr val="E5E5E5"/>
              </a:solidFill>
            </a:endParaRPr>
          </a:p>
        </p:txBody>
      </p:sp>
      <p:sp>
        <p:nvSpPr>
          <p:cNvPr id="5" name="Footer Placeholder 4"/>
          <p:cNvSpPr>
            <a:spLocks noGrp="1"/>
          </p:cNvSpPr>
          <p:nvPr>
            <p:ph type="ftr" sz="quarter" idx="11"/>
          </p:nvPr>
        </p:nvSpPr>
        <p:spPr bwMode="auto">
          <a:xfrm rot="5400000">
            <a:off x="7885938" y="4883279"/>
            <a:ext cx="4267200" cy="432053"/>
          </a:xfrm>
        </p:spPr>
        <p:txBody>
          <a:bodyPr/>
          <a:lstStyle/>
          <a:p>
            <a:endParaRPr lang="en-US" dirty="0">
              <a:solidFill>
                <a:srgbClr val="E5E5E5"/>
              </a:solidFill>
            </a:endParaRPr>
          </a:p>
        </p:txBody>
      </p:sp>
      <p:sp>
        <p:nvSpPr>
          <p:cNvPr id="9" name="Rectangle 8"/>
          <p:cNvSpPr/>
          <p:nvPr/>
        </p:nvSpPr>
        <p:spPr bwMode="auto">
          <a:xfrm>
            <a:off x="428625" y="0"/>
            <a:ext cx="685800" cy="8001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10" name="Rectangle 9"/>
          <p:cNvSpPr/>
          <p:nvPr/>
        </p:nvSpPr>
        <p:spPr bwMode="auto">
          <a:xfrm>
            <a:off x="310878" y="0"/>
            <a:ext cx="117747" cy="8001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11" name="Rectangle 10"/>
          <p:cNvSpPr/>
          <p:nvPr/>
        </p:nvSpPr>
        <p:spPr bwMode="auto">
          <a:xfrm>
            <a:off x="1114426" y="0"/>
            <a:ext cx="204607" cy="8001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12" name="Rectangle 11"/>
          <p:cNvSpPr/>
          <p:nvPr/>
        </p:nvSpPr>
        <p:spPr bwMode="auto">
          <a:xfrm>
            <a:off x="1283985" y="0"/>
            <a:ext cx="259065" cy="8001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13" name="Straight Connector 12"/>
          <p:cNvSpPr>
            <a:spLocks noChangeShapeType="1"/>
          </p:cNvSpPr>
          <p:nvPr/>
        </p:nvSpPr>
        <p:spPr bwMode="auto">
          <a:xfrm>
            <a:off x="119637" y="0"/>
            <a:ext cx="0" cy="8001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E3E3E3"/>
              </a:solidFill>
            </a:endParaRPr>
          </a:p>
        </p:txBody>
      </p:sp>
      <p:sp>
        <p:nvSpPr>
          <p:cNvPr id="14" name="Straight Connector 13"/>
          <p:cNvSpPr>
            <a:spLocks noChangeShapeType="1"/>
          </p:cNvSpPr>
          <p:nvPr/>
        </p:nvSpPr>
        <p:spPr bwMode="auto">
          <a:xfrm>
            <a:off x="1028700" y="0"/>
            <a:ext cx="0" cy="8001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E3E3E3"/>
              </a:solidFill>
            </a:endParaRPr>
          </a:p>
        </p:txBody>
      </p:sp>
      <p:sp>
        <p:nvSpPr>
          <p:cNvPr id="15" name="Straight Connector 14"/>
          <p:cNvSpPr>
            <a:spLocks noChangeShapeType="1"/>
          </p:cNvSpPr>
          <p:nvPr/>
        </p:nvSpPr>
        <p:spPr bwMode="auto">
          <a:xfrm>
            <a:off x="960877" y="0"/>
            <a:ext cx="0" cy="8001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E3E3E3"/>
              </a:solidFill>
            </a:endParaRPr>
          </a:p>
        </p:txBody>
      </p:sp>
      <p:sp>
        <p:nvSpPr>
          <p:cNvPr id="16" name="Straight Connector 15"/>
          <p:cNvSpPr>
            <a:spLocks noChangeShapeType="1"/>
          </p:cNvSpPr>
          <p:nvPr/>
        </p:nvSpPr>
        <p:spPr bwMode="auto">
          <a:xfrm>
            <a:off x="1942470" y="0"/>
            <a:ext cx="0" cy="8001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E3E3E3"/>
              </a:solidFill>
            </a:endParaRPr>
          </a:p>
        </p:txBody>
      </p:sp>
      <p:sp>
        <p:nvSpPr>
          <p:cNvPr id="17" name="Straight Connector 16"/>
          <p:cNvSpPr>
            <a:spLocks noChangeShapeType="1"/>
          </p:cNvSpPr>
          <p:nvPr/>
        </p:nvSpPr>
        <p:spPr bwMode="auto">
          <a:xfrm>
            <a:off x="1200150" y="0"/>
            <a:ext cx="0" cy="8001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E3E3E3"/>
              </a:solidFill>
            </a:endParaRPr>
          </a:p>
        </p:txBody>
      </p:sp>
      <p:sp>
        <p:nvSpPr>
          <p:cNvPr id="18" name="Rectangle 17"/>
          <p:cNvSpPr/>
          <p:nvPr/>
        </p:nvSpPr>
        <p:spPr bwMode="auto">
          <a:xfrm>
            <a:off x="1371600" y="0"/>
            <a:ext cx="85725" cy="8001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26" name="Straight Connector 25"/>
          <p:cNvSpPr>
            <a:spLocks noChangeShapeType="1"/>
          </p:cNvSpPr>
          <p:nvPr/>
        </p:nvSpPr>
        <p:spPr bwMode="auto">
          <a:xfrm>
            <a:off x="10235187" y="0"/>
            <a:ext cx="0" cy="8001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E3E3E3"/>
              </a:solidFill>
            </a:endParaRPr>
          </a:p>
        </p:txBody>
      </p:sp>
    </p:spTree>
    <p:extLst>
      <p:ext uri="{BB962C8B-B14F-4D97-AF65-F5344CB8AC3E}">
        <p14:creationId xmlns:p14="http://schemas.microsoft.com/office/powerpoint/2010/main" val="2123027652"/>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A78BCC-7430-45B6-A4E0-323D95D10A2F}" type="datetime1">
              <a:rPr lang="en-US" smtClean="0">
                <a:solidFill>
                  <a:srgbClr val="737373"/>
                </a:solidFill>
              </a:rPr>
              <a:pPr/>
              <a:t>6/17/14</a:t>
            </a:fld>
            <a:endParaRPr lang="en-US" dirty="0">
              <a:solidFill>
                <a:srgbClr val="737373"/>
              </a:solidFill>
            </a:endParaRPr>
          </a:p>
        </p:txBody>
      </p:sp>
      <p:sp>
        <p:nvSpPr>
          <p:cNvPr id="6" name="Footer Placeholder 5"/>
          <p:cNvSpPr>
            <a:spLocks noGrp="1"/>
          </p:cNvSpPr>
          <p:nvPr>
            <p:ph type="ftr" sz="quarter" idx="11"/>
          </p:nvPr>
        </p:nvSpPr>
        <p:spPr/>
        <p:txBody>
          <a:bodyPr/>
          <a:lstStyle/>
          <a:p>
            <a:endParaRPr lang="en-US" dirty="0">
              <a:solidFill>
                <a:srgbClr val="737373"/>
              </a:solidFill>
            </a:endParaRPr>
          </a:p>
        </p:txBody>
      </p:sp>
      <p:sp>
        <p:nvSpPr>
          <p:cNvPr id="7" name="Slide Number Placeholder 6"/>
          <p:cNvSpPr>
            <a:spLocks noGrp="1"/>
          </p:cNvSpPr>
          <p:nvPr>
            <p:ph type="sldNum" sz="quarter" idx="12"/>
          </p:nvPr>
        </p:nvSpPr>
        <p:spPr/>
        <p:txBody>
          <a:bodyPr/>
          <a:lstStyle/>
          <a:p>
            <a:fld id="{4B9BB6FE-7661-46BA-AB63-3BED589C31DE}" type="slidenum">
              <a:rPr lang="en-US" smtClean="0"/>
              <a:pPr/>
              <a:t>‹#›</a:t>
            </a:fld>
            <a:endParaRPr lang="en-US" dirty="0"/>
          </a:p>
        </p:txBody>
      </p:sp>
      <p:sp>
        <p:nvSpPr>
          <p:cNvPr id="9" name="Content Placeholder 8"/>
          <p:cNvSpPr>
            <a:spLocks noGrp="1"/>
          </p:cNvSpPr>
          <p:nvPr>
            <p:ph sz="quarter" idx="1"/>
          </p:nvPr>
        </p:nvSpPr>
        <p:spPr>
          <a:xfrm>
            <a:off x="514350" y="1866900"/>
            <a:ext cx="4114800" cy="5334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04028" y="1866900"/>
            <a:ext cx="4114800" cy="5334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9484072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318558"/>
            <a:ext cx="8486775" cy="13335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85DA0A6-505C-4EA4-947A-8F0A52B13326}" type="datetime1">
              <a:rPr lang="en-US" smtClean="0">
                <a:solidFill>
                  <a:srgbClr val="737373"/>
                </a:solidFill>
              </a:rPr>
              <a:pPr/>
              <a:t>6/17/14</a:t>
            </a:fld>
            <a:endParaRPr lang="en-US" dirty="0">
              <a:solidFill>
                <a:srgbClr val="737373"/>
              </a:solidFill>
            </a:endParaRPr>
          </a:p>
        </p:txBody>
      </p:sp>
      <p:sp>
        <p:nvSpPr>
          <p:cNvPr id="8" name="Footer Placeholder 7"/>
          <p:cNvSpPr>
            <a:spLocks noGrp="1"/>
          </p:cNvSpPr>
          <p:nvPr>
            <p:ph type="ftr" sz="quarter" idx="11"/>
          </p:nvPr>
        </p:nvSpPr>
        <p:spPr/>
        <p:txBody>
          <a:bodyPr/>
          <a:lstStyle/>
          <a:p>
            <a:endParaRPr lang="en-US" dirty="0">
              <a:solidFill>
                <a:srgbClr val="737373"/>
              </a:solidFill>
            </a:endParaRPr>
          </a:p>
        </p:txBody>
      </p:sp>
      <p:sp>
        <p:nvSpPr>
          <p:cNvPr id="9" name="Slide Number Placeholder 8"/>
          <p:cNvSpPr>
            <a:spLocks noGrp="1"/>
          </p:cNvSpPr>
          <p:nvPr>
            <p:ph type="sldNum" sz="quarter" idx="12"/>
          </p:nvPr>
        </p:nvSpPr>
        <p:spPr/>
        <p:txBody>
          <a:bodyPr/>
          <a:lstStyle/>
          <a:p>
            <a:fld id="{4B9BB6FE-7661-46BA-AB63-3BED589C31DE}" type="slidenum">
              <a:rPr lang="en-US" smtClean="0"/>
              <a:pPr/>
              <a:t>‹#›</a:t>
            </a:fld>
            <a:endParaRPr lang="en-US" dirty="0"/>
          </a:p>
        </p:txBody>
      </p:sp>
      <p:sp>
        <p:nvSpPr>
          <p:cNvPr id="11" name="Content Placeholder 10"/>
          <p:cNvSpPr>
            <a:spLocks noGrp="1"/>
          </p:cNvSpPr>
          <p:nvPr>
            <p:ph sz="quarter" idx="2"/>
          </p:nvPr>
        </p:nvSpPr>
        <p:spPr>
          <a:xfrm>
            <a:off x="514350" y="2755900"/>
            <a:ext cx="4114800" cy="45339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918472" y="2755900"/>
            <a:ext cx="4114800" cy="45339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514350" y="1831342"/>
            <a:ext cx="4114800" cy="768096"/>
          </a:xfrm>
          <a:prstGeom prst="roundRect">
            <a:avLst>
              <a:gd name="adj" fmla="val 16667"/>
            </a:avLst>
          </a:prstGeom>
          <a:solidFill>
            <a:schemeClr val="accent1"/>
          </a:solidFill>
        </p:spPr>
        <p:txBody>
          <a:bodyPr rtlCol="0" anchor="ctr">
            <a:noAutofit/>
          </a:bodyPr>
          <a:lstStyle>
            <a:lvl1pPr marL="0" indent="0">
              <a:buFontTx/>
              <a:buNone/>
              <a:defRPr sz="23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886325" y="1831342"/>
            <a:ext cx="4114800" cy="768096"/>
          </a:xfrm>
          <a:prstGeom prst="roundRect">
            <a:avLst>
              <a:gd name="adj" fmla="val 16667"/>
            </a:avLst>
          </a:prstGeom>
          <a:solidFill>
            <a:schemeClr val="accent1"/>
          </a:solidFill>
        </p:spPr>
        <p:txBody>
          <a:bodyPr rtlCol="0" anchor="ctr">
            <a:noAutofit/>
          </a:bodyPr>
          <a:lstStyle>
            <a:lvl1pPr marL="0" indent="0">
              <a:buFontTx/>
              <a:buNone/>
              <a:defRPr sz="2300" b="1">
                <a:solidFill>
                  <a:srgbClr val="FFFFFF"/>
                </a:solidFill>
              </a:defRPr>
            </a:lvl1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13124533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4148E532-5A6A-4549-9035-0B0AEEB2C881}" type="datetime1">
              <a:rPr lang="en-US" smtClean="0">
                <a:solidFill>
                  <a:srgbClr val="737373"/>
                </a:solidFill>
              </a:rPr>
              <a:pPr/>
              <a:t>6/17/14</a:t>
            </a:fld>
            <a:endParaRPr lang="en-US" dirty="0">
              <a:solidFill>
                <a:srgbClr val="737373"/>
              </a:solidFill>
            </a:endParaRPr>
          </a:p>
        </p:txBody>
      </p:sp>
      <p:sp>
        <p:nvSpPr>
          <p:cNvPr id="7" name="Slide Number Placeholder 6"/>
          <p:cNvSpPr>
            <a:spLocks noGrp="1"/>
          </p:cNvSpPr>
          <p:nvPr>
            <p:ph type="sldNum" sz="quarter" idx="11"/>
          </p:nvPr>
        </p:nvSpPr>
        <p:spPr/>
        <p:txBody>
          <a:bodyPr rtlCol="0"/>
          <a:lstStyle/>
          <a:p>
            <a:fld id="{4B9BB6FE-7661-46BA-AB63-3BED589C31DE}" type="slidenum">
              <a:rPr lang="en-US" smtClean="0"/>
              <a:pPr/>
              <a:t>‹#›</a:t>
            </a:fld>
            <a:endParaRPr lang="en-US" dirty="0"/>
          </a:p>
        </p:txBody>
      </p:sp>
      <p:sp>
        <p:nvSpPr>
          <p:cNvPr id="8" name="Footer Placeholder 7"/>
          <p:cNvSpPr>
            <a:spLocks noGrp="1"/>
          </p:cNvSpPr>
          <p:nvPr>
            <p:ph type="ftr" sz="quarter" idx="12"/>
          </p:nvPr>
        </p:nvSpPr>
        <p:spPr/>
        <p:txBody>
          <a:bodyPr rtlCol="0"/>
          <a:lstStyle/>
          <a:p>
            <a:endParaRPr lang="en-US" dirty="0">
              <a:solidFill>
                <a:srgbClr val="737373"/>
              </a:solidFill>
            </a:endParaRPr>
          </a:p>
        </p:txBody>
      </p:sp>
    </p:spTree>
    <p:extLst>
      <p:ext uri="{BB962C8B-B14F-4D97-AF65-F5344CB8AC3E}">
        <p14:creationId xmlns:p14="http://schemas.microsoft.com/office/powerpoint/2010/main" val="29505534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AAFAB0-E2A0-44A6-A69D-406B92369C3E}" type="datetime1">
              <a:rPr lang="en-US" smtClean="0">
                <a:solidFill>
                  <a:srgbClr val="737373"/>
                </a:solidFill>
              </a:rPr>
              <a:pPr/>
              <a:t>6/17/14</a:t>
            </a:fld>
            <a:endParaRPr lang="en-US" dirty="0">
              <a:solidFill>
                <a:srgbClr val="737373"/>
              </a:solidFill>
            </a:endParaRPr>
          </a:p>
        </p:txBody>
      </p:sp>
      <p:sp>
        <p:nvSpPr>
          <p:cNvPr id="3" name="Footer Placeholder 2"/>
          <p:cNvSpPr>
            <a:spLocks noGrp="1"/>
          </p:cNvSpPr>
          <p:nvPr>
            <p:ph type="ftr" sz="quarter" idx="11"/>
          </p:nvPr>
        </p:nvSpPr>
        <p:spPr/>
        <p:txBody>
          <a:bodyPr/>
          <a:lstStyle/>
          <a:p>
            <a:endParaRPr lang="en-US" dirty="0">
              <a:solidFill>
                <a:srgbClr val="737373"/>
              </a:solidFill>
            </a:endParaRPr>
          </a:p>
        </p:txBody>
      </p:sp>
      <p:sp>
        <p:nvSpPr>
          <p:cNvPr id="4" name="Slide Number Placeholder 3"/>
          <p:cNvSpPr>
            <a:spLocks noGrp="1"/>
          </p:cNvSpPr>
          <p:nvPr>
            <p:ph type="sldNum" sz="quarter" idx="12"/>
          </p:nvPr>
        </p:nvSpPr>
        <p:spPr/>
        <p:txBody>
          <a:bodyPr/>
          <a:lstStyle/>
          <a:p>
            <a:fld id="{4B9BB6FE-7661-46BA-AB63-3BED589C31DE}" type="slidenum">
              <a:rPr lang="en-US" smtClean="0"/>
              <a:pPr/>
              <a:t>‹#›</a:t>
            </a:fld>
            <a:endParaRPr lang="en-US" dirty="0"/>
          </a:p>
        </p:txBody>
      </p:sp>
    </p:spTree>
    <p:extLst>
      <p:ext uri="{BB962C8B-B14F-4D97-AF65-F5344CB8AC3E}">
        <p14:creationId xmlns:p14="http://schemas.microsoft.com/office/powerpoint/2010/main" val="38751633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9858375" y="0"/>
            <a:ext cx="0" cy="8001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0C0C0C"/>
              </a:solidFill>
            </a:endParaRPr>
          </a:p>
        </p:txBody>
      </p:sp>
      <p:sp>
        <p:nvSpPr>
          <p:cNvPr id="2" name="Title 1"/>
          <p:cNvSpPr>
            <a:spLocks noGrp="1"/>
          </p:cNvSpPr>
          <p:nvPr>
            <p:ph type="title"/>
          </p:nvPr>
        </p:nvSpPr>
        <p:spPr>
          <a:xfrm rot="5400000">
            <a:off x="3661887" y="3743325"/>
            <a:ext cx="7360920" cy="514350"/>
          </a:xfrm>
        </p:spPr>
        <p:txBody>
          <a:bodyPr anchor="b"/>
          <a:lstStyle>
            <a:lvl1pPr algn="l">
              <a:buNone/>
              <a:defRPr sz="23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7663815" y="320040"/>
            <a:ext cx="1717928" cy="5814060"/>
          </a:xfrm>
        </p:spPr>
        <p:txBody>
          <a:bodyPr/>
          <a:lstStyle>
            <a:lvl1pPr marL="0" indent="0">
              <a:spcBef>
                <a:spcPts val="457"/>
              </a:spcBef>
              <a:spcAft>
                <a:spcPts val="1143"/>
              </a:spcAft>
              <a:buNone/>
              <a:defRPr sz="1400"/>
            </a:lvl1pPr>
            <a:lvl2pPr>
              <a:buNone/>
              <a:defRPr sz="1400"/>
            </a:lvl2pPr>
            <a:lvl3pPr>
              <a:buNone/>
              <a:defRPr sz="1200"/>
            </a:lvl3pPr>
            <a:lvl4pPr>
              <a:buNone/>
              <a:defRPr sz="1100"/>
            </a:lvl4pPr>
            <a:lvl5pPr>
              <a:buNone/>
              <a:defRPr sz="11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7029450" y="0"/>
            <a:ext cx="0" cy="8001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0C0C0C"/>
              </a:solidFill>
            </a:endParaRPr>
          </a:p>
        </p:txBody>
      </p:sp>
      <p:sp>
        <p:nvSpPr>
          <p:cNvPr id="9" name="Straight Connector 8"/>
          <p:cNvSpPr>
            <a:spLocks noChangeShapeType="1"/>
          </p:cNvSpPr>
          <p:nvPr/>
        </p:nvSpPr>
        <p:spPr bwMode="auto">
          <a:xfrm>
            <a:off x="6966333" y="0"/>
            <a:ext cx="0" cy="8001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0C0C0C"/>
              </a:solidFill>
            </a:endParaRPr>
          </a:p>
        </p:txBody>
      </p:sp>
      <p:sp>
        <p:nvSpPr>
          <p:cNvPr id="11" name="Straight Connector 10"/>
          <p:cNvSpPr>
            <a:spLocks noChangeShapeType="1"/>
          </p:cNvSpPr>
          <p:nvPr/>
        </p:nvSpPr>
        <p:spPr bwMode="auto">
          <a:xfrm>
            <a:off x="10115550" y="0"/>
            <a:ext cx="0" cy="8001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0C0C0C"/>
              </a:solidFill>
            </a:endParaRPr>
          </a:p>
        </p:txBody>
      </p:sp>
      <p:sp>
        <p:nvSpPr>
          <p:cNvPr id="12" name="Rectangle 11"/>
          <p:cNvSpPr/>
          <p:nvPr/>
        </p:nvSpPr>
        <p:spPr bwMode="auto">
          <a:xfrm>
            <a:off x="9944100" y="0"/>
            <a:ext cx="342900" cy="8001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13" name="Straight Connector 12"/>
          <p:cNvSpPr>
            <a:spLocks noChangeShapeType="1"/>
          </p:cNvSpPr>
          <p:nvPr/>
        </p:nvSpPr>
        <p:spPr bwMode="auto">
          <a:xfrm>
            <a:off x="10029825" y="0"/>
            <a:ext cx="0" cy="8001000"/>
          </a:xfrm>
          <a:prstGeom prst="line">
            <a:avLst/>
          </a:prstGeom>
          <a:noFill/>
          <a:ln w="9525" cap="flat" cmpd="sng" algn="ctr">
            <a:solidFill>
              <a:schemeClr val="accent1"/>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0C0C0C"/>
              </a:solidFill>
            </a:endParaRPr>
          </a:p>
        </p:txBody>
      </p:sp>
      <p:sp>
        <p:nvSpPr>
          <p:cNvPr id="14" name="Oval 13"/>
          <p:cNvSpPr/>
          <p:nvPr/>
        </p:nvSpPr>
        <p:spPr>
          <a:xfrm>
            <a:off x="9176003" y="6667500"/>
            <a:ext cx="617220" cy="64008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18" name="Content Placeholder 17"/>
          <p:cNvSpPr>
            <a:spLocks noGrp="1"/>
          </p:cNvSpPr>
          <p:nvPr>
            <p:ph sz="quarter" idx="1"/>
          </p:nvPr>
        </p:nvSpPr>
        <p:spPr>
          <a:xfrm>
            <a:off x="342900" y="320042"/>
            <a:ext cx="6343650" cy="7382256"/>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3A22599C-4F6C-4C34-8BC0-782ADF9269F6}" type="datetime1">
              <a:rPr lang="en-US" smtClean="0">
                <a:solidFill>
                  <a:srgbClr val="737373"/>
                </a:solidFill>
              </a:rPr>
              <a:pPr/>
              <a:t>6/17/14</a:t>
            </a:fld>
            <a:endParaRPr lang="en-US" dirty="0">
              <a:solidFill>
                <a:srgbClr val="737373"/>
              </a:solidFill>
            </a:endParaRPr>
          </a:p>
        </p:txBody>
      </p:sp>
      <p:sp>
        <p:nvSpPr>
          <p:cNvPr id="22" name="Slide Number Placeholder 21"/>
          <p:cNvSpPr>
            <a:spLocks noGrp="1"/>
          </p:cNvSpPr>
          <p:nvPr>
            <p:ph type="sldNum" sz="quarter" idx="15"/>
          </p:nvPr>
        </p:nvSpPr>
        <p:spPr/>
        <p:txBody>
          <a:bodyPr rtlCol="0"/>
          <a:lstStyle/>
          <a:p>
            <a:fld id="{4B9BB6FE-7661-46BA-AB63-3BED589C31DE}" type="slidenum">
              <a:rPr lang="en-US" smtClean="0"/>
              <a:pPr/>
              <a:t>‹#›</a:t>
            </a:fld>
            <a:endParaRPr lang="en-US" dirty="0"/>
          </a:p>
        </p:txBody>
      </p:sp>
      <p:sp>
        <p:nvSpPr>
          <p:cNvPr id="23" name="Footer Placeholder 22"/>
          <p:cNvSpPr>
            <a:spLocks noGrp="1"/>
          </p:cNvSpPr>
          <p:nvPr>
            <p:ph type="ftr" sz="quarter" idx="16"/>
          </p:nvPr>
        </p:nvSpPr>
        <p:spPr/>
        <p:txBody>
          <a:bodyPr rtlCol="0"/>
          <a:lstStyle/>
          <a:p>
            <a:endParaRPr lang="en-US" dirty="0">
              <a:solidFill>
                <a:srgbClr val="737373"/>
              </a:solidFill>
            </a:endParaRPr>
          </a:p>
        </p:txBody>
      </p:sp>
    </p:spTree>
    <p:extLst>
      <p:ext uri="{BB962C8B-B14F-4D97-AF65-F5344CB8AC3E}">
        <p14:creationId xmlns:p14="http://schemas.microsoft.com/office/powerpoint/2010/main" val="194779787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4350" y="53714"/>
            <a:ext cx="8401050" cy="604705"/>
          </a:xfrm>
        </p:spPr>
        <p:txBody>
          <a:bodyPr/>
          <a:lstStyle>
            <a:lvl1pPr>
              <a:defRPr u="none">
                <a:solidFill>
                  <a:schemeClr val="tx1"/>
                </a:solidFill>
              </a:defRPr>
            </a:lvl1pPr>
          </a:lstStyle>
          <a:p>
            <a:r>
              <a:rPr kumimoji="0" lang="en-US" dirty="0" smtClean="0"/>
              <a:t>Click to edit Master title style</a:t>
            </a:r>
            <a:endParaRPr kumimoji="0" lang="en-US" dirty="0"/>
          </a:p>
        </p:txBody>
      </p:sp>
      <p:sp>
        <p:nvSpPr>
          <p:cNvPr id="8" name="Content Placeholder 7"/>
          <p:cNvSpPr>
            <a:spLocks noGrp="1"/>
          </p:cNvSpPr>
          <p:nvPr>
            <p:ph sz="quarter" idx="1"/>
          </p:nvPr>
        </p:nvSpPr>
        <p:spPr>
          <a:xfrm>
            <a:off x="514350" y="1866900"/>
            <a:ext cx="8401050" cy="568604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015EF991-7B9D-4B8F-8F41-4293FB015BA4}" type="datetime1">
              <a:rPr lang="en-US" smtClean="0"/>
              <a:pPr/>
              <a:t>6/17/14</a:t>
            </a:fld>
            <a:endParaRPr lang="en-US" dirty="0"/>
          </a:p>
        </p:txBody>
      </p:sp>
      <p:sp>
        <p:nvSpPr>
          <p:cNvPr id="9" name="Slide Number Placeholder 8"/>
          <p:cNvSpPr>
            <a:spLocks noGrp="1"/>
          </p:cNvSpPr>
          <p:nvPr>
            <p:ph type="sldNum" sz="quarter" idx="15"/>
          </p:nvPr>
        </p:nvSpPr>
        <p:spPr>
          <a:xfrm>
            <a:off x="9317491" y="7449148"/>
            <a:ext cx="513452" cy="437555"/>
          </a:xfrm>
        </p:spPr>
        <p:txBody>
          <a:bodyPr rtlCol="0"/>
          <a:lstStyle>
            <a:lvl1pPr>
              <a:defRPr sz="1400">
                <a:solidFill>
                  <a:schemeClr val="tx1"/>
                </a:solidFill>
              </a:defRPr>
            </a:lvl1pPr>
          </a:lstStyle>
          <a:p>
            <a:fld id="{4B9BB6FE-7661-46BA-AB63-3BED589C31DE}"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9858375" y="0"/>
            <a:ext cx="0" cy="8001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0C0C0C"/>
              </a:solidFill>
            </a:endParaRPr>
          </a:p>
        </p:txBody>
      </p:sp>
      <p:sp>
        <p:nvSpPr>
          <p:cNvPr id="13" name="Oval 12"/>
          <p:cNvSpPr/>
          <p:nvPr/>
        </p:nvSpPr>
        <p:spPr>
          <a:xfrm>
            <a:off x="9176003" y="6667500"/>
            <a:ext cx="617220" cy="64008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2" name="Title 1"/>
          <p:cNvSpPr>
            <a:spLocks noGrp="1"/>
          </p:cNvSpPr>
          <p:nvPr>
            <p:ph type="title"/>
          </p:nvPr>
        </p:nvSpPr>
        <p:spPr>
          <a:xfrm rot="5400000">
            <a:off x="3637455" y="3743325"/>
            <a:ext cx="7360920" cy="514350"/>
          </a:xfrm>
        </p:spPr>
        <p:txBody>
          <a:bodyPr anchor="b"/>
          <a:lstStyle>
            <a:lvl1pPr algn="l">
              <a:buNone/>
              <a:defRPr sz="23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943725" cy="8001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700"/>
            </a:lvl1pPr>
          </a:lstStyle>
          <a:p>
            <a:pPr algn="ctr" eaLnBrk="1" latinLnBrk="0" hangingPunct="1">
              <a:buFontTx/>
              <a:buNone/>
            </a:pPr>
            <a:r>
              <a:rPr kumimoji="0" lang="en-US" dirty="0" smtClean="0"/>
              <a:t>Click icon to add picture</a:t>
            </a:r>
            <a:endParaRPr kumimoji="0" lang="en-US" dirty="0"/>
          </a:p>
        </p:txBody>
      </p:sp>
      <p:sp>
        <p:nvSpPr>
          <p:cNvPr id="4" name="Text Placeholder 3"/>
          <p:cNvSpPr>
            <a:spLocks noGrp="1"/>
          </p:cNvSpPr>
          <p:nvPr>
            <p:ph type="body" sz="half" idx="2"/>
          </p:nvPr>
        </p:nvSpPr>
        <p:spPr>
          <a:xfrm>
            <a:off x="7611523" y="308929"/>
            <a:ext cx="1714500" cy="5782056"/>
          </a:xfrm>
        </p:spPr>
        <p:txBody>
          <a:bodyPr rot="0" spcFirstLastPara="0" vertOverflow="overflow" horzOverflow="overflow" vert="horz" wrap="square" lIns="104478" tIns="52240" rIns="104478" bIns="52240" numCol="1" spcCol="313434" rtlCol="0" fromWordArt="0" anchor="t" anchorCtr="0" forceAA="0" compatLnSpc="1">
            <a:normAutofit/>
          </a:bodyPr>
          <a:lstStyle>
            <a:lvl1pPr marL="0" indent="0">
              <a:spcBef>
                <a:spcPts val="115"/>
              </a:spcBef>
              <a:spcAft>
                <a:spcPts val="457"/>
              </a:spcAft>
              <a:buFontTx/>
              <a:buNone/>
              <a:defRPr sz="1400"/>
            </a:lvl1pPr>
            <a:lvl2pPr>
              <a:defRPr sz="1400"/>
            </a:lvl2pPr>
            <a:lvl3pPr>
              <a:defRPr sz="1200"/>
            </a:lvl3pPr>
            <a:lvl4pPr>
              <a:defRPr sz="1100"/>
            </a:lvl4pPr>
            <a:lvl5pPr>
              <a:defRPr sz="11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10115550" y="0"/>
            <a:ext cx="0" cy="8001000"/>
          </a:xfrm>
          <a:prstGeom prst="line">
            <a:avLst/>
          </a:prstGeom>
          <a:noFill/>
          <a:ln w="9525" cap="flat" cmpd="sng" algn="ctr">
            <a:solidFill>
              <a:schemeClr val="tx1"/>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0C0C0C"/>
              </a:solidFill>
            </a:endParaRPr>
          </a:p>
        </p:txBody>
      </p:sp>
      <p:sp>
        <p:nvSpPr>
          <p:cNvPr id="11" name="Rectangle 10"/>
          <p:cNvSpPr/>
          <p:nvPr/>
        </p:nvSpPr>
        <p:spPr bwMode="auto">
          <a:xfrm>
            <a:off x="9944100" y="0"/>
            <a:ext cx="342900" cy="8001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a:endParaRPr lang="en-US" dirty="0">
              <a:solidFill>
                <a:srgbClr val="E3E3E3"/>
              </a:solidFill>
            </a:endParaRPr>
          </a:p>
        </p:txBody>
      </p:sp>
      <p:sp>
        <p:nvSpPr>
          <p:cNvPr id="12" name="Straight Connector 11"/>
          <p:cNvSpPr>
            <a:spLocks noChangeShapeType="1"/>
          </p:cNvSpPr>
          <p:nvPr/>
        </p:nvSpPr>
        <p:spPr bwMode="auto">
          <a:xfrm>
            <a:off x="10029825" y="0"/>
            <a:ext cx="0" cy="8001000"/>
          </a:xfrm>
          <a:prstGeom prst="line">
            <a:avLst/>
          </a:prstGeom>
          <a:noFill/>
          <a:ln w="9525" cap="flat" cmpd="sng" algn="ctr">
            <a:solidFill>
              <a:schemeClr val="accent1"/>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0C0C0C"/>
              </a:solidFill>
            </a:endParaRPr>
          </a:p>
        </p:txBody>
      </p:sp>
      <p:sp>
        <p:nvSpPr>
          <p:cNvPr id="19" name="Straight Connector 18"/>
          <p:cNvSpPr>
            <a:spLocks noChangeShapeType="1"/>
          </p:cNvSpPr>
          <p:nvPr/>
        </p:nvSpPr>
        <p:spPr bwMode="auto">
          <a:xfrm>
            <a:off x="7029450" y="0"/>
            <a:ext cx="0" cy="8001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0C0C0C"/>
              </a:solidFill>
            </a:endParaRPr>
          </a:p>
        </p:txBody>
      </p:sp>
      <p:sp>
        <p:nvSpPr>
          <p:cNvPr id="20" name="Straight Connector 19"/>
          <p:cNvSpPr>
            <a:spLocks noChangeShapeType="1"/>
          </p:cNvSpPr>
          <p:nvPr/>
        </p:nvSpPr>
        <p:spPr bwMode="auto">
          <a:xfrm>
            <a:off x="6966333" y="0"/>
            <a:ext cx="0" cy="8001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104478" tIns="52240" rIns="104478" bIns="52240" anchor="t" compatLnSpc="1"/>
          <a:lstStyle/>
          <a:p>
            <a:endParaRPr lang="en-US" dirty="0">
              <a:solidFill>
                <a:srgbClr val="0C0C0C"/>
              </a:solidFill>
            </a:endParaRPr>
          </a:p>
        </p:txBody>
      </p:sp>
      <p:sp>
        <p:nvSpPr>
          <p:cNvPr id="17" name="Date Placeholder 16"/>
          <p:cNvSpPr>
            <a:spLocks noGrp="1"/>
          </p:cNvSpPr>
          <p:nvPr>
            <p:ph type="dt" sz="half" idx="10"/>
          </p:nvPr>
        </p:nvSpPr>
        <p:spPr/>
        <p:txBody>
          <a:bodyPr rtlCol="0"/>
          <a:lstStyle/>
          <a:p>
            <a:fld id="{5A3267B9-8DB6-4920-9651-8D27FFE06C2E}" type="datetime1">
              <a:rPr lang="en-US" smtClean="0">
                <a:solidFill>
                  <a:srgbClr val="737373"/>
                </a:solidFill>
              </a:rPr>
              <a:pPr/>
              <a:t>6/17/14</a:t>
            </a:fld>
            <a:endParaRPr lang="en-US" dirty="0">
              <a:solidFill>
                <a:srgbClr val="737373"/>
              </a:solidFill>
            </a:endParaRPr>
          </a:p>
        </p:txBody>
      </p:sp>
      <p:sp>
        <p:nvSpPr>
          <p:cNvPr id="18" name="Slide Number Placeholder 17"/>
          <p:cNvSpPr>
            <a:spLocks noGrp="1"/>
          </p:cNvSpPr>
          <p:nvPr>
            <p:ph type="sldNum" sz="quarter" idx="11"/>
          </p:nvPr>
        </p:nvSpPr>
        <p:spPr/>
        <p:txBody>
          <a:bodyPr rtlCol="0"/>
          <a:lstStyle/>
          <a:p>
            <a:fld id="{4B9BB6FE-7661-46BA-AB63-3BED589C31DE}" type="slidenum">
              <a:rPr lang="en-US" smtClean="0"/>
              <a:pPr/>
              <a:t>‹#›</a:t>
            </a:fld>
            <a:endParaRPr lang="en-US" dirty="0"/>
          </a:p>
        </p:txBody>
      </p:sp>
      <p:sp>
        <p:nvSpPr>
          <p:cNvPr id="21" name="Footer Placeholder 20"/>
          <p:cNvSpPr>
            <a:spLocks noGrp="1"/>
          </p:cNvSpPr>
          <p:nvPr>
            <p:ph type="ftr" sz="quarter" idx="12"/>
          </p:nvPr>
        </p:nvSpPr>
        <p:spPr/>
        <p:txBody>
          <a:bodyPr rtlCol="0"/>
          <a:lstStyle/>
          <a:p>
            <a:endParaRPr lang="en-US" dirty="0">
              <a:solidFill>
                <a:srgbClr val="737373"/>
              </a:solidFill>
            </a:endParaRPr>
          </a:p>
        </p:txBody>
      </p:sp>
    </p:spTree>
    <p:extLst>
      <p:ext uri="{BB962C8B-B14F-4D97-AF65-F5344CB8AC3E}">
        <p14:creationId xmlns:p14="http://schemas.microsoft.com/office/powerpoint/2010/main" val="39114730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0DA4BD-676C-4481-B68B-A9ED73BB34BD}" type="datetime1">
              <a:rPr lang="en-US" smtClean="0">
                <a:solidFill>
                  <a:srgbClr val="737373"/>
                </a:solidFill>
              </a:rPr>
              <a:pPr/>
              <a:t>6/17/14</a:t>
            </a:fld>
            <a:endParaRPr lang="en-US" dirty="0">
              <a:solidFill>
                <a:srgbClr val="737373"/>
              </a:solidFill>
            </a:endParaRPr>
          </a:p>
        </p:txBody>
      </p:sp>
      <p:sp>
        <p:nvSpPr>
          <p:cNvPr id="5" name="Footer Placeholder 4"/>
          <p:cNvSpPr>
            <a:spLocks noGrp="1"/>
          </p:cNvSpPr>
          <p:nvPr>
            <p:ph type="ftr" sz="quarter" idx="11"/>
          </p:nvPr>
        </p:nvSpPr>
        <p:spPr/>
        <p:txBody>
          <a:bodyPr/>
          <a:lstStyle/>
          <a:p>
            <a:endParaRPr lang="en-US" dirty="0">
              <a:solidFill>
                <a:srgbClr val="737373"/>
              </a:solidFill>
            </a:endParaRPr>
          </a:p>
        </p:txBody>
      </p:sp>
      <p:sp>
        <p:nvSpPr>
          <p:cNvPr id="6" name="Slide Number Placeholder 5"/>
          <p:cNvSpPr>
            <a:spLocks noGrp="1"/>
          </p:cNvSpPr>
          <p:nvPr>
            <p:ph type="sldNum" sz="quarter" idx="12"/>
          </p:nvPr>
        </p:nvSpPr>
        <p:spPr/>
        <p:txBody>
          <a:bodyPr/>
          <a:lstStyle/>
          <a:p>
            <a:fld id="{4B9BB6FE-7661-46BA-AB63-3BED589C31DE}" type="slidenum">
              <a:rPr lang="en-US" smtClean="0"/>
              <a:pPr/>
              <a:t>‹#›</a:t>
            </a:fld>
            <a:endParaRPr lang="en-US" dirty="0"/>
          </a:p>
        </p:txBody>
      </p:sp>
    </p:spTree>
    <p:extLst>
      <p:ext uri="{BB962C8B-B14F-4D97-AF65-F5344CB8AC3E}">
        <p14:creationId xmlns:p14="http://schemas.microsoft.com/office/powerpoint/2010/main" val="33467807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58075" y="320415"/>
            <a:ext cx="1885950" cy="682678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14350" y="320414"/>
            <a:ext cx="6772275" cy="682678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31C872-8780-4913-A493-C336DA3C3F61}" type="datetime1">
              <a:rPr lang="en-US" smtClean="0">
                <a:solidFill>
                  <a:srgbClr val="737373"/>
                </a:solidFill>
              </a:rPr>
              <a:pPr/>
              <a:t>6/17/14</a:t>
            </a:fld>
            <a:endParaRPr lang="en-US" dirty="0">
              <a:solidFill>
                <a:srgbClr val="737373"/>
              </a:solidFill>
            </a:endParaRPr>
          </a:p>
        </p:txBody>
      </p:sp>
      <p:sp>
        <p:nvSpPr>
          <p:cNvPr id="5" name="Footer Placeholder 4"/>
          <p:cNvSpPr>
            <a:spLocks noGrp="1"/>
          </p:cNvSpPr>
          <p:nvPr>
            <p:ph type="ftr" sz="quarter" idx="11"/>
          </p:nvPr>
        </p:nvSpPr>
        <p:spPr/>
        <p:txBody>
          <a:bodyPr/>
          <a:lstStyle/>
          <a:p>
            <a:endParaRPr lang="en-US" dirty="0">
              <a:solidFill>
                <a:srgbClr val="737373"/>
              </a:solidFill>
            </a:endParaRPr>
          </a:p>
        </p:txBody>
      </p:sp>
      <p:sp>
        <p:nvSpPr>
          <p:cNvPr id="6" name="Slide Number Placeholder 5"/>
          <p:cNvSpPr>
            <a:spLocks noGrp="1"/>
          </p:cNvSpPr>
          <p:nvPr>
            <p:ph type="sldNum" sz="quarter" idx="12"/>
          </p:nvPr>
        </p:nvSpPr>
        <p:spPr/>
        <p:txBody>
          <a:bodyPr/>
          <a:lstStyle/>
          <a:p>
            <a:fld id="{4B9BB6FE-7661-46BA-AB63-3BED589C31DE}" type="slidenum">
              <a:rPr lang="en-US" smtClean="0"/>
              <a:pPr/>
              <a:t>‹#›</a:t>
            </a:fld>
            <a:endParaRPr lang="en-US" dirty="0"/>
          </a:p>
        </p:txBody>
      </p:sp>
    </p:spTree>
    <p:extLst>
      <p:ext uri="{BB962C8B-B14F-4D97-AF65-F5344CB8AC3E}">
        <p14:creationId xmlns:p14="http://schemas.microsoft.com/office/powerpoint/2010/main" val="3579938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1750" y="3378200"/>
            <a:ext cx="6943725" cy="2395855"/>
          </a:xfrm>
        </p:spPr>
        <p:txBody>
          <a:bodyPr/>
          <a:lstStyle>
            <a:lvl1pPr algn="l">
              <a:buNone/>
              <a:defRPr sz="35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571750" y="5845175"/>
            <a:ext cx="6943725" cy="1600200"/>
          </a:xfrm>
        </p:spPr>
        <p:txBody>
          <a:bodyPr anchor="t"/>
          <a:lstStyle>
            <a:lvl1pPr marL="0" indent="0">
              <a:buNone/>
              <a:defRPr sz="2100" b="1">
                <a:solidFill>
                  <a:schemeClr val="tx2"/>
                </a:solidFill>
              </a:defRPr>
            </a:lvl1pPr>
            <a:lvl2pPr>
              <a:buNone/>
              <a:defRPr sz="21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8686038" y="1373443"/>
            <a:ext cx="2667000" cy="428625"/>
          </a:xfrm>
        </p:spPr>
        <p:txBody>
          <a:bodyPr/>
          <a:lstStyle/>
          <a:p>
            <a:fld id="{D6F38955-A591-4A7F-AA44-4A1DFB69612E}" type="datetime1">
              <a:rPr lang="en-US" smtClean="0"/>
              <a:pPr/>
              <a:t>6/17/14</a:t>
            </a:fld>
            <a:endParaRPr lang="en-US" dirty="0"/>
          </a:p>
        </p:txBody>
      </p:sp>
      <p:sp>
        <p:nvSpPr>
          <p:cNvPr id="5" name="Footer Placeholder 4"/>
          <p:cNvSpPr>
            <a:spLocks noGrp="1"/>
          </p:cNvSpPr>
          <p:nvPr>
            <p:ph type="ftr" sz="quarter" idx="11"/>
          </p:nvPr>
        </p:nvSpPr>
        <p:spPr bwMode="auto">
          <a:xfrm rot="5400000">
            <a:off x="7885938" y="4883279"/>
            <a:ext cx="4267200" cy="432053"/>
          </a:xfrm>
        </p:spPr>
        <p:txBody>
          <a:bodyPr/>
          <a:lstStyle/>
          <a:p>
            <a:endParaRPr lang="en-US" dirty="0"/>
          </a:p>
        </p:txBody>
      </p:sp>
      <p:sp>
        <p:nvSpPr>
          <p:cNvPr id="9" name="Rectangle 8"/>
          <p:cNvSpPr/>
          <p:nvPr/>
        </p:nvSpPr>
        <p:spPr bwMode="auto">
          <a:xfrm>
            <a:off x="428625" y="0"/>
            <a:ext cx="685800" cy="8001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10" name="Rectangle 9"/>
          <p:cNvSpPr/>
          <p:nvPr/>
        </p:nvSpPr>
        <p:spPr bwMode="auto">
          <a:xfrm>
            <a:off x="310878" y="0"/>
            <a:ext cx="117747" cy="8001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11" name="Rectangle 10"/>
          <p:cNvSpPr/>
          <p:nvPr/>
        </p:nvSpPr>
        <p:spPr bwMode="auto">
          <a:xfrm>
            <a:off x="1114426" y="0"/>
            <a:ext cx="204607" cy="8001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12" name="Rectangle 11"/>
          <p:cNvSpPr/>
          <p:nvPr/>
        </p:nvSpPr>
        <p:spPr bwMode="auto">
          <a:xfrm>
            <a:off x="1283985" y="0"/>
            <a:ext cx="259065" cy="8001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13" name="Straight Connector 12"/>
          <p:cNvSpPr>
            <a:spLocks noChangeShapeType="1"/>
          </p:cNvSpPr>
          <p:nvPr/>
        </p:nvSpPr>
        <p:spPr bwMode="auto">
          <a:xfrm>
            <a:off x="119637" y="0"/>
            <a:ext cx="0" cy="8001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14" name="Straight Connector 13"/>
          <p:cNvSpPr>
            <a:spLocks noChangeShapeType="1"/>
          </p:cNvSpPr>
          <p:nvPr/>
        </p:nvSpPr>
        <p:spPr bwMode="auto">
          <a:xfrm>
            <a:off x="1028700" y="0"/>
            <a:ext cx="0" cy="8001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15" name="Straight Connector 14"/>
          <p:cNvSpPr>
            <a:spLocks noChangeShapeType="1"/>
          </p:cNvSpPr>
          <p:nvPr/>
        </p:nvSpPr>
        <p:spPr bwMode="auto">
          <a:xfrm>
            <a:off x="960877" y="0"/>
            <a:ext cx="0" cy="8001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16" name="Straight Connector 15"/>
          <p:cNvSpPr>
            <a:spLocks noChangeShapeType="1"/>
          </p:cNvSpPr>
          <p:nvPr/>
        </p:nvSpPr>
        <p:spPr bwMode="auto">
          <a:xfrm>
            <a:off x="1942470" y="0"/>
            <a:ext cx="0" cy="8001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17" name="Straight Connector 16"/>
          <p:cNvSpPr>
            <a:spLocks noChangeShapeType="1"/>
          </p:cNvSpPr>
          <p:nvPr/>
        </p:nvSpPr>
        <p:spPr bwMode="auto">
          <a:xfrm>
            <a:off x="1200150" y="0"/>
            <a:ext cx="0" cy="8001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18" name="Rectangle 17"/>
          <p:cNvSpPr/>
          <p:nvPr/>
        </p:nvSpPr>
        <p:spPr bwMode="auto">
          <a:xfrm>
            <a:off x="1371600" y="0"/>
            <a:ext cx="85725" cy="8001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26" name="Straight Connector 25"/>
          <p:cNvSpPr>
            <a:spLocks noChangeShapeType="1"/>
          </p:cNvSpPr>
          <p:nvPr/>
        </p:nvSpPr>
        <p:spPr bwMode="auto">
          <a:xfrm>
            <a:off x="10235187" y="0"/>
            <a:ext cx="0" cy="8001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A78BCC-7430-45B6-A4E0-323D95D10A2F}" type="datetime1">
              <a:rPr lang="en-US" smtClean="0"/>
              <a:pPr/>
              <a:t>6/17/14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9BB6FE-7661-46BA-AB63-3BED589C31DE}" type="slidenum">
              <a:rPr lang="en-US" smtClean="0"/>
              <a:pPr/>
              <a:t>‹#›</a:t>
            </a:fld>
            <a:endParaRPr lang="en-US" dirty="0"/>
          </a:p>
        </p:txBody>
      </p:sp>
      <p:sp>
        <p:nvSpPr>
          <p:cNvPr id="9" name="Content Placeholder 8"/>
          <p:cNvSpPr>
            <a:spLocks noGrp="1"/>
          </p:cNvSpPr>
          <p:nvPr>
            <p:ph sz="quarter" idx="1"/>
          </p:nvPr>
        </p:nvSpPr>
        <p:spPr>
          <a:xfrm>
            <a:off x="514350" y="1866900"/>
            <a:ext cx="4114800" cy="5334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04028" y="1866900"/>
            <a:ext cx="4114800" cy="5334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318558"/>
            <a:ext cx="8486775" cy="13335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85DA0A6-505C-4EA4-947A-8F0A52B13326}" type="datetime1">
              <a:rPr lang="en-US" smtClean="0"/>
              <a:pPr/>
              <a:t>6/17/14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B9BB6FE-7661-46BA-AB63-3BED589C31DE}" type="slidenum">
              <a:rPr lang="en-US" smtClean="0"/>
              <a:pPr/>
              <a:t>‹#›</a:t>
            </a:fld>
            <a:endParaRPr lang="en-US" dirty="0"/>
          </a:p>
        </p:txBody>
      </p:sp>
      <p:sp>
        <p:nvSpPr>
          <p:cNvPr id="11" name="Content Placeholder 10"/>
          <p:cNvSpPr>
            <a:spLocks noGrp="1"/>
          </p:cNvSpPr>
          <p:nvPr>
            <p:ph sz="quarter" idx="2"/>
          </p:nvPr>
        </p:nvSpPr>
        <p:spPr>
          <a:xfrm>
            <a:off x="514350" y="2755900"/>
            <a:ext cx="4114800" cy="45339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918472" y="2755900"/>
            <a:ext cx="4114800" cy="45339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514350" y="1831342"/>
            <a:ext cx="4114800" cy="768096"/>
          </a:xfrm>
          <a:prstGeom prst="roundRect">
            <a:avLst>
              <a:gd name="adj" fmla="val 16667"/>
            </a:avLst>
          </a:prstGeom>
          <a:solidFill>
            <a:schemeClr val="accent1"/>
          </a:solidFill>
        </p:spPr>
        <p:txBody>
          <a:bodyPr rtlCol="0" anchor="ctr">
            <a:noAutofit/>
          </a:bodyPr>
          <a:lstStyle>
            <a:lvl1pPr marL="0" indent="0">
              <a:buFontTx/>
              <a:buNone/>
              <a:defRPr sz="23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886325" y="1831342"/>
            <a:ext cx="4114800" cy="768096"/>
          </a:xfrm>
          <a:prstGeom prst="roundRect">
            <a:avLst>
              <a:gd name="adj" fmla="val 16667"/>
            </a:avLst>
          </a:prstGeom>
          <a:solidFill>
            <a:schemeClr val="accent1"/>
          </a:solidFill>
        </p:spPr>
        <p:txBody>
          <a:bodyPr rtlCol="0" anchor="ctr">
            <a:noAutofit/>
          </a:bodyPr>
          <a:lstStyle>
            <a:lvl1pPr marL="0" indent="0">
              <a:buFontTx/>
              <a:buNone/>
              <a:defRPr sz="23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4148E532-5A6A-4549-9035-0B0AEEB2C881}" type="datetime1">
              <a:rPr lang="en-US" smtClean="0"/>
              <a:pPr/>
              <a:t>6/17/14</a:t>
            </a:fld>
            <a:endParaRPr lang="en-US" dirty="0"/>
          </a:p>
        </p:txBody>
      </p:sp>
      <p:sp>
        <p:nvSpPr>
          <p:cNvPr id="7" name="Slide Number Placeholder 6"/>
          <p:cNvSpPr>
            <a:spLocks noGrp="1"/>
          </p:cNvSpPr>
          <p:nvPr>
            <p:ph type="sldNum" sz="quarter" idx="11"/>
          </p:nvPr>
        </p:nvSpPr>
        <p:spPr/>
        <p:txBody>
          <a:bodyPr rtlCol="0"/>
          <a:lstStyle/>
          <a:p>
            <a:fld id="{4B9BB6FE-7661-46BA-AB63-3BED589C31DE}" type="slidenum">
              <a:rPr lang="en-US" smtClean="0"/>
              <a:pPr/>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AAFAB0-E2A0-44A6-A69D-406B92369C3E}" type="datetime1">
              <a:rPr lang="en-US" smtClean="0"/>
              <a:pPr/>
              <a:t>6/17/14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B9BB6FE-7661-46BA-AB63-3BED589C31D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9858375" y="0"/>
            <a:ext cx="0" cy="8001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2" name="Title 1"/>
          <p:cNvSpPr>
            <a:spLocks noGrp="1"/>
          </p:cNvSpPr>
          <p:nvPr>
            <p:ph type="title"/>
          </p:nvPr>
        </p:nvSpPr>
        <p:spPr>
          <a:xfrm rot="5400000">
            <a:off x="3661887" y="3743325"/>
            <a:ext cx="7360920" cy="514350"/>
          </a:xfrm>
        </p:spPr>
        <p:txBody>
          <a:bodyPr anchor="b"/>
          <a:lstStyle>
            <a:lvl1pPr algn="l">
              <a:buNone/>
              <a:defRPr sz="23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7663815" y="320040"/>
            <a:ext cx="1717928" cy="5814060"/>
          </a:xfrm>
        </p:spPr>
        <p:txBody>
          <a:bodyPr/>
          <a:lstStyle>
            <a:lvl1pPr marL="0" indent="0">
              <a:spcBef>
                <a:spcPts val="457"/>
              </a:spcBef>
              <a:spcAft>
                <a:spcPts val="1143"/>
              </a:spcAft>
              <a:buNone/>
              <a:defRPr sz="1400"/>
            </a:lvl1pPr>
            <a:lvl2pPr>
              <a:buNone/>
              <a:defRPr sz="1400"/>
            </a:lvl2pPr>
            <a:lvl3pPr>
              <a:buNone/>
              <a:defRPr sz="1200"/>
            </a:lvl3pPr>
            <a:lvl4pPr>
              <a:buNone/>
              <a:defRPr sz="1100"/>
            </a:lvl4pPr>
            <a:lvl5pPr>
              <a:buNone/>
              <a:defRPr sz="11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7029450" y="0"/>
            <a:ext cx="0" cy="8001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9" name="Straight Connector 8"/>
          <p:cNvSpPr>
            <a:spLocks noChangeShapeType="1"/>
          </p:cNvSpPr>
          <p:nvPr/>
        </p:nvSpPr>
        <p:spPr bwMode="auto">
          <a:xfrm>
            <a:off x="6966333" y="0"/>
            <a:ext cx="0" cy="8001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11" name="Straight Connector 10"/>
          <p:cNvSpPr>
            <a:spLocks noChangeShapeType="1"/>
          </p:cNvSpPr>
          <p:nvPr/>
        </p:nvSpPr>
        <p:spPr bwMode="auto">
          <a:xfrm>
            <a:off x="10115550" y="0"/>
            <a:ext cx="0" cy="8001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12" name="Rectangle 11"/>
          <p:cNvSpPr/>
          <p:nvPr/>
        </p:nvSpPr>
        <p:spPr bwMode="auto">
          <a:xfrm>
            <a:off x="9944100" y="0"/>
            <a:ext cx="342900" cy="8001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13" name="Straight Connector 12"/>
          <p:cNvSpPr>
            <a:spLocks noChangeShapeType="1"/>
          </p:cNvSpPr>
          <p:nvPr/>
        </p:nvSpPr>
        <p:spPr bwMode="auto">
          <a:xfrm>
            <a:off x="10029825" y="0"/>
            <a:ext cx="0" cy="8001000"/>
          </a:xfrm>
          <a:prstGeom prst="line">
            <a:avLst/>
          </a:prstGeom>
          <a:noFill/>
          <a:ln w="9525" cap="flat" cmpd="sng" algn="ctr">
            <a:solidFill>
              <a:schemeClr val="accent1"/>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14" name="Oval 13"/>
          <p:cNvSpPr/>
          <p:nvPr/>
        </p:nvSpPr>
        <p:spPr>
          <a:xfrm>
            <a:off x="9176003" y="6667500"/>
            <a:ext cx="617220" cy="64008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18" name="Content Placeholder 17"/>
          <p:cNvSpPr>
            <a:spLocks noGrp="1"/>
          </p:cNvSpPr>
          <p:nvPr>
            <p:ph sz="quarter" idx="1"/>
          </p:nvPr>
        </p:nvSpPr>
        <p:spPr>
          <a:xfrm>
            <a:off x="342900" y="320042"/>
            <a:ext cx="6343650" cy="7382256"/>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3A22599C-4F6C-4C34-8BC0-782ADF9269F6}" type="datetime1">
              <a:rPr lang="en-US" smtClean="0"/>
              <a:pPr/>
              <a:t>6/17/14</a:t>
            </a:fld>
            <a:endParaRPr lang="en-US" dirty="0"/>
          </a:p>
        </p:txBody>
      </p:sp>
      <p:sp>
        <p:nvSpPr>
          <p:cNvPr id="22" name="Slide Number Placeholder 21"/>
          <p:cNvSpPr>
            <a:spLocks noGrp="1"/>
          </p:cNvSpPr>
          <p:nvPr>
            <p:ph type="sldNum" sz="quarter" idx="15"/>
          </p:nvPr>
        </p:nvSpPr>
        <p:spPr/>
        <p:txBody>
          <a:bodyPr rtlCol="0"/>
          <a:lstStyle/>
          <a:p>
            <a:fld id="{4B9BB6FE-7661-46BA-AB63-3BED589C31DE}" type="slidenum">
              <a:rPr lang="en-US" smtClean="0"/>
              <a:pPr/>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9858375" y="0"/>
            <a:ext cx="0" cy="8001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13" name="Oval 12"/>
          <p:cNvSpPr/>
          <p:nvPr/>
        </p:nvSpPr>
        <p:spPr>
          <a:xfrm>
            <a:off x="9176003" y="6667500"/>
            <a:ext cx="617220" cy="64008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2" name="Title 1"/>
          <p:cNvSpPr>
            <a:spLocks noGrp="1"/>
          </p:cNvSpPr>
          <p:nvPr>
            <p:ph type="title"/>
          </p:nvPr>
        </p:nvSpPr>
        <p:spPr>
          <a:xfrm rot="5400000">
            <a:off x="3637455" y="3743325"/>
            <a:ext cx="7360920" cy="514350"/>
          </a:xfrm>
        </p:spPr>
        <p:txBody>
          <a:bodyPr anchor="b"/>
          <a:lstStyle>
            <a:lvl1pPr algn="l">
              <a:buNone/>
              <a:defRPr sz="23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943725" cy="8001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700"/>
            </a:lvl1pPr>
          </a:lstStyle>
          <a:p>
            <a:pPr algn="ctr" eaLnBrk="1" latinLnBrk="0" hangingPunct="1">
              <a:buFontTx/>
              <a:buNone/>
            </a:pPr>
            <a:r>
              <a:rPr kumimoji="0" lang="en-US" dirty="0" smtClean="0"/>
              <a:t>Click icon to add picture</a:t>
            </a:r>
            <a:endParaRPr kumimoji="0" lang="en-US" dirty="0"/>
          </a:p>
        </p:txBody>
      </p:sp>
      <p:sp>
        <p:nvSpPr>
          <p:cNvPr id="4" name="Text Placeholder 3"/>
          <p:cNvSpPr>
            <a:spLocks noGrp="1"/>
          </p:cNvSpPr>
          <p:nvPr>
            <p:ph type="body" sz="half" idx="2"/>
          </p:nvPr>
        </p:nvSpPr>
        <p:spPr>
          <a:xfrm>
            <a:off x="7611523" y="308929"/>
            <a:ext cx="1714500" cy="5782056"/>
          </a:xfrm>
        </p:spPr>
        <p:txBody>
          <a:bodyPr rot="0" spcFirstLastPara="0" vertOverflow="overflow" horzOverflow="overflow" vert="horz" wrap="square" lIns="104478" tIns="52240" rIns="104478" bIns="52240" numCol="1" spcCol="313434" rtlCol="0" fromWordArt="0" anchor="t" anchorCtr="0" forceAA="0" compatLnSpc="1">
            <a:normAutofit/>
          </a:bodyPr>
          <a:lstStyle>
            <a:lvl1pPr marL="0" indent="0">
              <a:spcBef>
                <a:spcPts val="115"/>
              </a:spcBef>
              <a:spcAft>
                <a:spcPts val="457"/>
              </a:spcAft>
              <a:buFontTx/>
              <a:buNone/>
              <a:defRPr sz="1400"/>
            </a:lvl1pPr>
            <a:lvl2pPr>
              <a:defRPr sz="1400"/>
            </a:lvl2pPr>
            <a:lvl3pPr>
              <a:defRPr sz="1200"/>
            </a:lvl3pPr>
            <a:lvl4pPr>
              <a:defRPr sz="1100"/>
            </a:lvl4pPr>
            <a:lvl5pPr>
              <a:defRPr sz="11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10115550" y="0"/>
            <a:ext cx="0" cy="8001000"/>
          </a:xfrm>
          <a:prstGeom prst="line">
            <a:avLst/>
          </a:prstGeom>
          <a:noFill/>
          <a:ln w="9525" cap="flat" cmpd="sng" algn="ctr">
            <a:solidFill>
              <a:schemeClr val="tx1"/>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11" name="Rectangle 10"/>
          <p:cNvSpPr/>
          <p:nvPr/>
        </p:nvSpPr>
        <p:spPr bwMode="auto">
          <a:xfrm>
            <a:off x="9944100" y="0"/>
            <a:ext cx="342900" cy="8001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478" tIns="52240" rIns="104478" bIns="52240" anchor="ctr"/>
          <a:lstStyle/>
          <a:p>
            <a:pPr algn="ctr" eaLnBrk="1" latinLnBrk="0" hangingPunct="1"/>
            <a:endParaRPr kumimoji="0" lang="en-US" dirty="0"/>
          </a:p>
        </p:txBody>
      </p:sp>
      <p:sp>
        <p:nvSpPr>
          <p:cNvPr id="12" name="Straight Connector 11"/>
          <p:cNvSpPr>
            <a:spLocks noChangeShapeType="1"/>
          </p:cNvSpPr>
          <p:nvPr/>
        </p:nvSpPr>
        <p:spPr bwMode="auto">
          <a:xfrm>
            <a:off x="10029825" y="0"/>
            <a:ext cx="0" cy="8001000"/>
          </a:xfrm>
          <a:prstGeom prst="line">
            <a:avLst/>
          </a:prstGeom>
          <a:noFill/>
          <a:ln w="9525" cap="flat" cmpd="sng" algn="ctr">
            <a:solidFill>
              <a:schemeClr val="accent1"/>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19" name="Straight Connector 18"/>
          <p:cNvSpPr>
            <a:spLocks noChangeShapeType="1"/>
          </p:cNvSpPr>
          <p:nvPr/>
        </p:nvSpPr>
        <p:spPr bwMode="auto">
          <a:xfrm>
            <a:off x="7029450" y="0"/>
            <a:ext cx="0" cy="8001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20" name="Straight Connector 19"/>
          <p:cNvSpPr>
            <a:spLocks noChangeShapeType="1"/>
          </p:cNvSpPr>
          <p:nvPr/>
        </p:nvSpPr>
        <p:spPr bwMode="auto">
          <a:xfrm>
            <a:off x="6966333" y="0"/>
            <a:ext cx="0" cy="8001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104478" tIns="52240" rIns="104478" bIns="52240" anchor="t" compatLnSpc="1"/>
          <a:lstStyle/>
          <a:p>
            <a:endParaRPr kumimoji="0" lang="en-US" dirty="0"/>
          </a:p>
        </p:txBody>
      </p:sp>
      <p:sp>
        <p:nvSpPr>
          <p:cNvPr id="17" name="Date Placeholder 16"/>
          <p:cNvSpPr>
            <a:spLocks noGrp="1"/>
          </p:cNvSpPr>
          <p:nvPr>
            <p:ph type="dt" sz="half" idx="10"/>
          </p:nvPr>
        </p:nvSpPr>
        <p:spPr/>
        <p:txBody>
          <a:bodyPr rtlCol="0"/>
          <a:lstStyle/>
          <a:p>
            <a:fld id="{5A3267B9-8DB6-4920-9651-8D27FFE06C2E}" type="datetime1">
              <a:rPr lang="en-US" smtClean="0"/>
              <a:pPr/>
              <a:t>6/17/14</a:t>
            </a:fld>
            <a:endParaRPr lang="en-US" dirty="0"/>
          </a:p>
        </p:txBody>
      </p:sp>
      <p:sp>
        <p:nvSpPr>
          <p:cNvPr id="18" name="Slide Number Placeholder 17"/>
          <p:cNvSpPr>
            <a:spLocks noGrp="1"/>
          </p:cNvSpPr>
          <p:nvPr>
            <p:ph type="sldNum" sz="quarter" idx="11"/>
          </p:nvPr>
        </p:nvSpPr>
        <p:spPr/>
        <p:txBody>
          <a:bodyPr rtlCol="0"/>
          <a:lstStyle/>
          <a:p>
            <a:fld id="{4B9BB6FE-7661-46BA-AB63-3BED589C31DE}" type="slidenum">
              <a:rPr lang="en-US" smtClean="0"/>
              <a:pPr/>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4350" y="108348"/>
            <a:ext cx="8401050" cy="625078"/>
          </a:xfrm>
          <a:prstGeom prst="rect">
            <a:avLst/>
          </a:prstGeom>
        </p:spPr>
        <p:txBody>
          <a:bodyPr vert="horz" lIns="104478" tIns="52240" rIns="104478" bIns="52240" anchor="ctr">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514350" y="1866900"/>
            <a:ext cx="8401050" cy="5686044"/>
          </a:xfrm>
          <a:prstGeom prst="rect">
            <a:avLst/>
          </a:prstGeom>
        </p:spPr>
        <p:txBody>
          <a:bodyPr vert="horz" lIns="104478" tIns="52240" rIns="104478" bIns="5224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8496300" y="1270161"/>
            <a:ext cx="2346960" cy="432053"/>
          </a:xfrm>
          <a:prstGeom prst="rect">
            <a:avLst/>
          </a:prstGeom>
        </p:spPr>
        <p:txBody>
          <a:bodyPr vert="horz" lIns="104478" tIns="52240" rIns="104478" bIns="52240" anchor="ctr" anchorCtr="0"/>
          <a:lstStyle>
            <a:lvl1pPr algn="r" eaLnBrk="1" latinLnBrk="0" hangingPunct="1">
              <a:defRPr kumimoji="0" sz="1400">
                <a:solidFill>
                  <a:schemeClr val="tx2"/>
                </a:solidFill>
              </a:defRPr>
            </a:lvl1pPr>
          </a:lstStyle>
          <a:p>
            <a:fld id="{9B8FA9BD-4695-498A-BC6D-73BEBB6AF401}" type="datetime1">
              <a:rPr lang="en-US" smtClean="0"/>
              <a:pPr/>
              <a:t>6/17/14</a:t>
            </a:fld>
            <a:endParaRPr lang="en-US" dirty="0"/>
          </a:p>
        </p:txBody>
      </p:sp>
      <p:sp>
        <p:nvSpPr>
          <p:cNvPr id="3" name="Footer Placeholder 2"/>
          <p:cNvSpPr>
            <a:spLocks noGrp="1"/>
          </p:cNvSpPr>
          <p:nvPr>
            <p:ph type="ftr" sz="quarter" idx="3"/>
          </p:nvPr>
        </p:nvSpPr>
        <p:spPr>
          <a:xfrm rot="5400000">
            <a:off x="7797284" y="4367733"/>
            <a:ext cx="3733800" cy="411480"/>
          </a:xfrm>
          <a:prstGeom prst="rect">
            <a:avLst/>
          </a:prstGeom>
        </p:spPr>
        <p:txBody>
          <a:bodyPr vert="horz" lIns="104478" tIns="52240" rIns="104478" bIns="52240" anchor="ctr" anchorCtr="0"/>
          <a:lstStyle>
            <a:lvl1pPr algn="l"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9063500" y="303511"/>
            <a:ext cx="685800" cy="608076"/>
          </a:xfrm>
          <a:prstGeom prst="rect">
            <a:avLst/>
          </a:prstGeom>
        </p:spPr>
        <p:txBody>
          <a:bodyPr vert="horz" lIns="104478" tIns="52240" rIns="104478" bIns="52240" anchor="ctr"/>
          <a:lstStyle>
            <a:lvl1pPr algn="ctr" eaLnBrk="1" latinLnBrk="0" hangingPunct="1">
              <a:defRPr kumimoji="0" sz="1600" b="1">
                <a:solidFill>
                  <a:srgbClr val="FFFFFF"/>
                </a:solidFill>
              </a:defRPr>
            </a:lvl1pPr>
          </a:lstStyle>
          <a:p>
            <a:fld id="{4B9BB6FE-7661-46BA-AB63-3BED589C31DE}" type="slidenum">
              <a:rPr lang="en-US" smtClean="0"/>
              <a:pPr/>
              <a:t>‹#›</a:t>
            </a:fld>
            <a:endParaRPr lang="en-US" dirty="0"/>
          </a:p>
        </p:txBody>
      </p:sp>
      <p:sp>
        <p:nvSpPr>
          <p:cNvPr id="12" name="Rectangle 11"/>
          <p:cNvSpPr/>
          <p:nvPr userDrawn="1"/>
        </p:nvSpPr>
        <p:spPr>
          <a:xfrm>
            <a:off x="0" y="3"/>
            <a:ext cx="10287000" cy="750094"/>
          </a:xfrm>
          <a:prstGeom prst="rect">
            <a:avLst/>
          </a:prstGeom>
          <a:gradFill flip="none" rotWithShape="1">
            <a:gsLst>
              <a:gs pos="0">
                <a:srgbClr val="AABBDC">
                  <a:tint val="66000"/>
                  <a:satMod val="160000"/>
                </a:srgbClr>
              </a:gs>
              <a:gs pos="50000">
                <a:srgbClr val="AABBDC">
                  <a:tint val="44500"/>
                  <a:satMod val="160000"/>
                </a:srgbClr>
              </a:gs>
              <a:gs pos="100000">
                <a:srgbClr val="AABBDC">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lIns="98834" tIns="49419" rIns="98834" bIns="49419"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500" b="0" kern="1200" cap="small" baseline="0">
          <a:solidFill>
            <a:schemeClr val="tx2"/>
          </a:solidFill>
          <a:latin typeface="+mj-lt"/>
          <a:ea typeface="+mj-ea"/>
          <a:cs typeface="+mj-cs"/>
        </a:defRPr>
      </a:lvl1pPr>
    </p:titleStyle>
    <p:bodyStyle>
      <a:lvl1pPr marL="313434" indent="-313434" algn="l" rtl="0" eaLnBrk="1" latinLnBrk="0" hangingPunct="1">
        <a:spcBef>
          <a:spcPts val="685"/>
        </a:spcBef>
        <a:buClr>
          <a:schemeClr val="accent1"/>
        </a:buClr>
        <a:buSzPct val="70000"/>
        <a:buFont typeface="Wingdings"/>
        <a:buChar char=""/>
        <a:defRPr kumimoji="0" sz="2700" kern="1200">
          <a:solidFill>
            <a:schemeClr val="tx1"/>
          </a:solidFill>
          <a:latin typeface="+mn-lt"/>
          <a:ea typeface="+mn-ea"/>
          <a:cs typeface="+mn-cs"/>
        </a:defRPr>
      </a:lvl1pPr>
      <a:lvl2pPr marL="731344" indent="-313434" algn="l" rtl="0" eaLnBrk="1" latinLnBrk="0" hangingPunct="1">
        <a:spcBef>
          <a:spcPct val="20000"/>
        </a:spcBef>
        <a:buClr>
          <a:schemeClr val="accent1"/>
        </a:buClr>
        <a:buSzPct val="80000"/>
        <a:buFont typeface="Wingdings 2"/>
        <a:buChar char=""/>
        <a:defRPr kumimoji="0" sz="2400" kern="1200">
          <a:solidFill>
            <a:schemeClr val="tx1"/>
          </a:solidFill>
          <a:latin typeface="+mn-lt"/>
          <a:ea typeface="+mn-ea"/>
          <a:cs typeface="+mn-cs"/>
        </a:defRPr>
      </a:lvl2pPr>
      <a:lvl3pPr marL="1044776" indent="-208955" algn="l" rtl="0" eaLnBrk="1" latinLnBrk="0" hangingPunct="1">
        <a:spcBef>
          <a:spcPct val="20000"/>
        </a:spcBef>
        <a:buClr>
          <a:schemeClr val="accent1">
            <a:shade val="75000"/>
          </a:schemeClr>
        </a:buClr>
        <a:buSzPct val="60000"/>
        <a:buFont typeface="Wingdings"/>
        <a:buChar char=""/>
        <a:defRPr kumimoji="0" sz="2100" kern="1200">
          <a:solidFill>
            <a:schemeClr val="tx1"/>
          </a:solidFill>
          <a:latin typeface="+mn-lt"/>
          <a:ea typeface="+mn-ea"/>
          <a:cs typeface="+mn-cs"/>
        </a:defRPr>
      </a:lvl3pPr>
      <a:lvl4pPr marL="1358208" indent="-208955" algn="l" rtl="0" eaLnBrk="1" latinLnBrk="0" hangingPunct="1">
        <a:spcBef>
          <a:spcPct val="20000"/>
        </a:spcBef>
        <a:buClr>
          <a:schemeClr val="accent1">
            <a:tint val="60000"/>
          </a:schemeClr>
        </a:buClr>
        <a:buSzPct val="60000"/>
        <a:buFont typeface="Wingdings"/>
        <a:buChar char=""/>
        <a:defRPr kumimoji="0" sz="2100" kern="1200">
          <a:solidFill>
            <a:schemeClr val="tx1"/>
          </a:solidFill>
          <a:latin typeface="+mn-lt"/>
          <a:ea typeface="+mn-ea"/>
          <a:cs typeface="+mn-cs"/>
        </a:defRPr>
      </a:lvl4pPr>
      <a:lvl5pPr marL="1671640" indent="-208955" algn="l" rtl="0" eaLnBrk="1" latinLnBrk="0" hangingPunct="1">
        <a:spcBef>
          <a:spcPct val="20000"/>
        </a:spcBef>
        <a:buClr>
          <a:schemeClr val="accent2">
            <a:tint val="60000"/>
          </a:schemeClr>
        </a:buClr>
        <a:buSzPct val="68000"/>
        <a:buFont typeface="Wingdings 2"/>
        <a:buChar char=""/>
        <a:defRPr kumimoji="0" sz="1800" kern="1200">
          <a:solidFill>
            <a:schemeClr val="tx1"/>
          </a:solidFill>
          <a:latin typeface="+mn-lt"/>
          <a:ea typeface="+mn-ea"/>
          <a:cs typeface="+mn-cs"/>
        </a:defRPr>
      </a:lvl5pPr>
      <a:lvl6pPr marL="1985072" indent="-208955" algn="l" rtl="0" eaLnBrk="1" latinLnBrk="0" hangingPunct="1">
        <a:spcBef>
          <a:spcPct val="20000"/>
        </a:spcBef>
        <a:buClr>
          <a:schemeClr val="accent1"/>
        </a:buClr>
        <a:buChar char="•"/>
        <a:defRPr kumimoji="0" sz="1800" kern="1200">
          <a:solidFill>
            <a:schemeClr val="tx2"/>
          </a:solidFill>
          <a:latin typeface="+mn-lt"/>
          <a:ea typeface="+mn-ea"/>
          <a:cs typeface="+mn-cs"/>
        </a:defRPr>
      </a:lvl6pPr>
      <a:lvl7pPr marL="2298506" indent="-208955" algn="l" rtl="0" eaLnBrk="1" latinLnBrk="0" hangingPunct="1">
        <a:spcBef>
          <a:spcPct val="20000"/>
        </a:spcBef>
        <a:buClr>
          <a:schemeClr val="accent1">
            <a:tint val="60000"/>
          </a:schemeClr>
        </a:buClr>
        <a:buSzPct val="60000"/>
        <a:buFont typeface="Wingdings"/>
        <a:buChar char=""/>
        <a:defRPr kumimoji="0" sz="1600" kern="1200" baseline="0">
          <a:solidFill>
            <a:schemeClr val="tx2"/>
          </a:solidFill>
          <a:latin typeface="+mn-lt"/>
          <a:ea typeface="+mn-ea"/>
          <a:cs typeface="+mn-cs"/>
        </a:defRPr>
      </a:lvl7pPr>
      <a:lvl8pPr marL="2611941" indent="-208955" algn="l" rtl="0" eaLnBrk="1" latinLnBrk="0" hangingPunct="1">
        <a:spcBef>
          <a:spcPct val="20000"/>
        </a:spcBef>
        <a:buClr>
          <a:schemeClr val="accent2"/>
        </a:buClr>
        <a:buChar char="•"/>
        <a:defRPr kumimoji="0" sz="1600" kern="1200" cap="small" baseline="0">
          <a:solidFill>
            <a:schemeClr val="tx2"/>
          </a:solidFill>
          <a:latin typeface="+mn-lt"/>
          <a:ea typeface="+mn-ea"/>
          <a:cs typeface="+mn-cs"/>
        </a:defRPr>
      </a:lvl8pPr>
      <a:lvl9pPr marL="2925371" indent="-208955" algn="l" rtl="0" eaLnBrk="1" latinLnBrk="0" hangingPunct="1">
        <a:spcBef>
          <a:spcPct val="20000"/>
        </a:spcBef>
        <a:buClr>
          <a:schemeClr val="accent1">
            <a:shade val="75000"/>
          </a:schemeClr>
        </a:buClr>
        <a:buChar char="•"/>
        <a:defRPr kumimoji="0" sz="16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22389" algn="l" rtl="0" eaLnBrk="1" latinLnBrk="0" hangingPunct="1">
        <a:defRPr kumimoji="0" kern="1200">
          <a:solidFill>
            <a:schemeClr val="tx1"/>
          </a:solidFill>
          <a:latin typeface="+mn-lt"/>
          <a:ea typeface="+mn-ea"/>
          <a:cs typeface="+mn-cs"/>
        </a:defRPr>
      </a:lvl2pPr>
      <a:lvl3pPr marL="1044776" algn="l" rtl="0" eaLnBrk="1" latinLnBrk="0" hangingPunct="1">
        <a:defRPr kumimoji="0" kern="1200">
          <a:solidFill>
            <a:schemeClr val="tx1"/>
          </a:solidFill>
          <a:latin typeface="+mn-lt"/>
          <a:ea typeface="+mn-ea"/>
          <a:cs typeface="+mn-cs"/>
        </a:defRPr>
      </a:lvl3pPr>
      <a:lvl4pPr marL="1567164" algn="l" rtl="0" eaLnBrk="1" latinLnBrk="0" hangingPunct="1">
        <a:defRPr kumimoji="0" kern="1200">
          <a:solidFill>
            <a:schemeClr val="tx1"/>
          </a:solidFill>
          <a:latin typeface="+mn-lt"/>
          <a:ea typeface="+mn-ea"/>
          <a:cs typeface="+mn-cs"/>
        </a:defRPr>
      </a:lvl4pPr>
      <a:lvl5pPr marL="2089550" algn="l" rtl="0" eaLnBrk="1" latinLnBrk="0" hangingPunct="1">
        <a:defRPr kumimoji="0" kern="1200">
          <a:solidFill>
            <a:schemeClr val="tx1"/>
          </a:solidFill>
          <a:latin typeface="+mn-lt"/>
          <a:ea typeface="+mn-ea"/>
          <a:cs typeface="+mn-cs"/>
        </a:defRPr>
      </a:lvl5pPr>
      <a:lvl6pPr marL="2611941" algn="l" rtl="0" eaLnBrk="1" latinLnBrk="0" hangingPunct="1">
        <a:defRPr kumimoji="0" kern="1200">
          <a:solidFill>
            <a:schemeClr val="tx1"/>
          </a:solidFill>
          <a:latin typeface="+mn-lt"/>
          <a:ea typeface="+mn-ea"/>
          <a:cs typeface="+mn-cs"/>
        </a:defRPr>
      </a:lvl6pPr>
      <a:lvl7pPr marL="3134327" algn="l" rtl="0" eaLnBrk="1" latinLnBrk="0" hangingPunct="1">
        <a:defRPr kumimoji="0" kern="1200">
          <a:solidFill>
            <a:schemeClr val="tx1"/>
          </a:solidFill>
          <a:latin typeface="+mn-lt"/>
          <a:ea typeface="+mn-ea"/>
          <a:cs typeface="+mn-cs"/>
        </a:defRPr>
      </a:lvl7pPr>
      <a:lvl8pPr marL="3656715" algn="l" rtl="0" eaLnBrk="1" latinLnBrk="0" hangingPunct="1">
        <a:defRPr kumimoji="0" kern="1200">
          <a:solidFill>
            <a:schemeClr val="tx1"/>
          </a:solidFill>
          <a:latin typeface="+mn-lt"/>
          <a:ea typeface="+mn-ea"/>
          <a:cs typeface="+mn-cs"/>
        </a:defRPr>
      </a:lvl8pPr>
      <a:lvl9pPr marL="4179103"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4350" y="108348"/>
            <a:ext cx="8401050" cy="625078"/>
          </a:xfrm>
          <a:prstGeom prst="rect">
            <a:avLst/>
          </a:prstGeom>
        </p:spPr>
        <p:txBody>
          <a:bodyPr vert="horz" lIns="104478" tIns="52240" rIns="104478" bIns="52240" anchor="ctr">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514350" y="1866900"/>
            <a:ext cx="8401050" cy="5686044"/>
          </a:xfrm>
          <a:prstGeom prst="rect">
            <a:avLst/>
          </a:prstGeom>
        </p:spPr>
        <p:txBody>
          <a:bodyPr vert="horz" lIns="104478" tIns="52240" rIns="104478" bIns="5224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8496300" y="1270161"/>
            <a:ext cx="2346960" cy="432053"/>
          </a:xfrm>
          <a:prstGeom prst="rect">
            <a:avLst/>
          </a:prstGeom>
        </p:spPr>
        <p:txBody>
          <a:bodyPr vert="horz" lIns="104478" tIns="52240" rIns="104478" bIns="52240" anchor="ctr" anchorCtr="0"/>
          <a:lstStyle>
            <a:lvl1pPr algn="r" eaLnBrk="1" latinLnBrk="0" hangingPunct="1">
              <a:defRPr kumimoji="0" sz="1400">
                <a:solidFill>
                  <a:schemeClr val="tx2"/>
                </a:solidFill>
              </a:defRPr>
            </a:lvl1pPr>
          </a:lstStyle>
          <a:p>
            <a:fld id="{9B8FA9BD-4695-498A-BC6D-73BEBB6AF401}" type="datetime1">
              <a:rPr lang="en-US" smtClean="0">
                <a:solidFill>
                  <a:srgbClr val="737373"/>
                </a:solidFill>
              </a:rPr>
              <a:pPr/>
              <a:t>6/17/14</a:t>
            </a:fld>
            <a:endParaRPr lang="en-US" dirty="0">
              <a:solidFill>
                <a:srgbClr val="737373"/>
              </a:solidFill>
            </a:endParaRPr>
          </a:p>
        </p:txBody>
      </p:sp>
      <p:sp>
        <p:nvSpPr>
          <p:cNvPr id="3" name="Footer Placeholder 2"/>
          <p:cNvSpPr>
            <a:spLocks noGrp="1"/>
          </p:cNvSpPr>
          <p:nvPr>
            <p:ph type="ftr" sz="quarter" idx="3"/>
          </p:nvPr>
        </p:nvSpPr>
        <p:spPr>
          <a:xfrm rot="5400000">
            <a:off x="7797284" y="4367733"/>
            <a:ext cx="3733800" cy="411480"/>
          </a:xfrm>
          <a:prstGeom prst="rect">
            <a:avLst/>
          </a:prstGeom>
        </p:spPr>
        <p:txBody>
          <a:bodyPr vert="horz" lIns="104478" tIns="52240" rIns="104478" bIns="52240" anchor="ctr" anchorCtr="0"/>
          <a:lstStyle>
            <a:lvl1pPr algn="l" eaLnBrk="1" latinLnBrk="0" hangingPunct="1">
              <a:defRPr kumimoji="0" sz="1400">
                <a:solidFill>
                  <a:schemeClr val="tx2"/>
                </a:solidFill>
              </a:defRPr>
            </a:lvl1pPr>
          </a:lstStyle>
          <a:p>
            <a:endParaRPr lang="en-US" dirty="0">
              <a:solidFill>
                <a:srgbClr val="737373"/>
              </a:solidFill>
            </a:endParaRPr>
          </a:p>
        </p:txBody>
      </p:sp>
      <p:sp>
        <p:nvSpPr>
          <p:cNvPr id="23" name="Slide Number Placeholder 22"/>
          <p:cNvSpPr>
            <a:spLocks noGrp="1"/>
          </p:cNvSpPr>
          <p:nvPr>
            <p:ph type="sldNum" sz="quarter" idx="4"/>
          </p:nvPr>
        </p:nvSpPr>
        <p:spPr>
          <a:xfrm>
            <a:off x="9063500" y="303511"/>
            <a:ext cx="685800" cy="608076"/>
          </a:xfrm>
          <a:prstGeom prst="rect">
            <a:avLst/>
          </a:prstGeom>
        </p:spPr>
        <p:txBody>
          <a:bodyPr vert="horz" lIns="104478" tIns="52240" rIns="104478" bIns="52240" anchor="ctr"/>
          <a:lstStyle>
            <a:lvl1pPr algn="ctr" eaLnBrk="1" latinLnBrk="0" hangingPunct="1">
              <a:defRPr kumimoji="0" sz="1600" b="1">
                <a:solidFill>
                  <a:srgbClr val="FFFFFF"/>
                </a:solidFill>
              </a:defRPr>
            </a:lvl1pPr>
          </a:lstStyle>
          <a:p>
            <a:fld id="{4B9BB6FE-7661-46BA-AB63-3BED589C31DE}" type="slidenum">
              <a:rPr lang="en-US" smtClean="0"/>
              <a:pPr/>
              <a:t>‹#›</a:t>
            </a:fld>
            <a:endParaRPr lang="en-US" dirty="0"/>
          </a:p>
        </p:txBody>
      </p:sp>
      <p:sp>
        <p:nvSpPr>
          <p:cNvPr id="12" name="Rectangle 11"/>
          <p:cNvSpPr/>
          <p:nvPr userDrawn="1"/>
        </p:nvSpPr>
        <p:spPr>
          <a:xfrm>
            <a:off x="0" y="3"/>
            <a:ext cx="10287000" cy="750094"/>
          </a:xfrm>
          <a:prstGeom prst="rect">
            <a:avLst/>
          </a:prstGeom>
          <a:gradFill flip="none" rotWithShape="1">
            <a:gsLst>
              <a:gs pos="0">
                <a:srgbClr val="AABBDC">
                  <a:tint val="66000"/>
                  <a:satMod val="160000"/>
                </a:srgbClr>
              </a:gs>
              <a:gs pos="50000">
                <a:srgbClr val="AABBDC">
                  <a:tint val="44500"/>
                  <a:satMod val="160000"/>
                </a:srgbClr>
              </a:gs>
              <a:gs pos="100000">
                <a:srgbClr val="AABBDC">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lIns="98834" tIns="49419" rIns="98834" bIns="49419" rtlCol="0" anchor="ctr"/>
          <a:lstStyle/>
          <a:p>
            <a:pPr algn="ctr"/>
            <a:endParaRPr lang="en-US" dirty="0">
              <a:solidFill>
                <a:srgbClr val="E3E3E3"/>
              </a:solidFill>
            </a:endParaRPr>
          </a:p>
        </p:txBody>
      </p:sp>
    </p:spTree>
    <p:extLst>
      <p:ext uri="{BB962C8B-B14F-4D97-AF65-F5344CB8AC3E}">
        <p14:creationId xmlns:p14="http://schemas.microsoft.com/office/powerpoint/2010/main" val="31017515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3500" b="0" kern="1200" cap="small" baseline="0">
          <a:solidFill>
            <a:schemeClr val="tx2"/>
          </a:solidFill>
          <a:latin typeface="+mj-lt"/>
          <a:ea typeface="+mj-ea"/>
          <a:cs typeface="+mj-cs"/>
        </a:defRPr>
      </a:lvl1pPr>
    </p:titleStyle>
    <p:bodyStyle>
      <a:lvl1pPr marL="313434" indent="-313434" algn="l" rtl="0" eaLnBrk="1" latinLnBrk="0" hangingPunct="1">
        <a:spcBef>
          <a:spcPts val="685"/>
        </a:spcBef>
        <a:buClr>
          <a:schemeClr val="accent1"/>
        </a:buClr>
        <a:buSzPct val="70000"/>
        <a:buFont typeface="Wingdings"/>
        <a:buChar char=""/>
        <a:defRPr kumimoji="0" sz="2700" kern="1200">
          <a:solidFill>
            <a:schemeClr val="tx1"/>
          </a:solidFill>
          <a:latin typeface="+mn-lt"/>
          <a:ea typeface="+mn-ea"/>
          <a:cs typeface="+mn-cs"/>
        </a:defRPr>
      </a:lvl1pPr>
      <a:lvl2pPr marL="731344" indent="-313434" algn="l" rtl="0" eaLnBrk="1" latinLnBrk="0" hangingPunct="1">
        <a:spcBef>
          <a:spcPct val="20000"/>
        </a:spcBef>
        <a:buClr>
          <a:schemeClr val="accent1"/>
        </a:buClr>
        <a:buSzPct val="80000"/>
        <a:buFont typeface="Wingdings 2"/>
        <a:buChar char=""/>
        <a:defRPr kumimoji="0" sz="2400" kern="1200">
          <a:solidFill>
            <a:schemeClr val="tx1"/>
          </a:solidFill>
          <a:latin typeface="+mn-lt"/>
          <a:ea typeface="+mn-ea"/>
          <a:cs typeface="+mn-cs"/>
        </a:defRPr>
      </a:lvl2pPr>
      <a:lvl3pPr marL="1044776" indent="-208955" algn="l" rtl="0" eaLnBrk="1" latinLnBrk="0" hangingPunct="1">
        <a:spcBef>
          <a:spcPct val="20000"/>
        </a:spcBef>
        <a:buClr>
          <a:schemeClr val="accent1">
            <a:shade val="75000"/>
          </a:schemeClr>
        </a:buClr>
        <a:buSzPct val="60000"/>
        <a:buFont typeface="Wingdings"/>
        <a:buChar char=""/>
        <a:defRPr kumimoji="0" sz="2100" kern="1200">
          <a:solidFill>
            <a:schemeClr val="tx1"/>
          </a:solidFill>
          <a:latin typeface="+mn-lt"/>
          <a:ea typeface="+mn-ea"/>
          <a:cs typeface="+mn-cs"/>
        </a:defRPr>
      </a:lvl3pPr>
      <a:lvl4pPr marL="1358208" indent="-208955" algn="l" rtl="0" eaLnBrk="1" latinLnBrk="0" hangingPunct="1">
        <a:spcBef>
          <a:spcPct val="20000"/>
        </a:spcBef>
        <a:buClr>
          <a:schemeClr val="accent1">
            <a:tint val="60000"/>
          </a:schemeClr>
        </a:buClr>
        <a:buSzPct val="60000"/>
        <a:buFont typeface="Wingdings"/>
        <a:buChar char=""/>
        <a:defRPr kumimoji="0" sz="2100" kern="1200">
          <a:solidFill>
            <a:schemeClr val="tx1"/>
          </a:solidFill>
          <a:latin typeface="+mn-lt"/>
          <a:ea typeface="+mn-ea"/>
          <a:cs typeface="+mn-cs"/>
        </a:defRPr>
      </a:lvl4pPr>
      <a:lvl5pPr marL="1671640" indent="-208955" algn="l" rtl="0" eaLnBrk="1" latinLnBrk="0" hangingPunct="1">
        <a:spcBef>
          <a:spcPct val="20000"/>
        </a:spcBef>
        <a:buClr>
          <a:schemeClr val="accent2">
            <a:tint val="60000"/>
          </a:schemeClr>
        </a:buClr>
        <a:buSzPct val="68000"/>
        <a:buFont typeface="Wingdings 2"/>
        <a:buChar char=""/>
        <a:defRPr kumimoji="0" sz="1800" kern="1200">
          <a:solidFill>
            <a:schemeClr val="tx1"/>
          </a:solidFill>
          <a:latin typeface="+mn-lt"/>
          <a:ea typeface="+mn-ea"/>
          <a:cs typeface="+mn-cs"/>
        </a:defRPr>
      </a:lvl5pPr>
      <a:lvl6pPr marL="1985072" indent="-208955" algn="l" rtl="0" eaLnBrk="1" latinLnBrk="0" hangingPunct="1">
        <a:spcBef>
          <a:spcPct val="20000"/>
        </a:spcBef>
        <a:buClr>
          <a:schemeClr val="accent1"/>
        </a:buClr>
        <a:buChar char="•"/>
        <a:defRPr kumimoji="0" sz="1800" kern="1200">
          <a:solidFill>
            <a:schemeClr val="tx2"/>
          </a:solidFill>
          <a:latin typeface="+mn-lt"/>
          <a:ea typeface="+mn-ea"/>
          <a:cs typeface="+mn-cs"/>
        </a:defRPr>
      </a:lvl6pPr>
      <a:lvl7pPr marL="2298506" indent="-208955" algn="l" rtl="0" eaLnBrk="1" latinLnBrk="0" hangingPunct="1">
        <a:spcBef>
          <a:spcPct val="20000"/>
        </a:spcBef>
        <a:buClr>
          <a:schemeClr val="accent1">
            <a:tint val="60000"/>
          </a:schemeClr>
        </a:buClr>
        <a:buSzPct val="60000"/>
        <a:buFont typeface="Wingdings"/>
        <a:buChar char=""/>
        <a:defRPr kumimoji="0" sz="1600" kern="1200" baseline="0">
          <a:solidFill>
            <a:schemeClr val="tx2"/>
          </a:solidFill>
          <a:latin typeface="+mn-lt"/>
          <a:ea typeface="+mn-ea"/>
          <a:cs typeface="+mn-cs"/>
        </a:defRPr>
      </a:lvl7pPr>
      <a:lvl8pPr marL="2611941" indent="-208955" algn="l" rtl="0" eaLnBrk="1" latinLnBrk="0" hangingPunct="1">
        <a:spcBef>
          <a:spcPct val="20000"/>
        </a:spcBef>
        <a:buClr>
          <a:schemeClr val="accent2"/>
        </a:buClr>
        <a:buChar char="•"/>
        <a:defRPr kumimoji="0" sz="1600" kern="1200" cap="small" baseline="0">
          <a:solidFill>
            <a:schemeClr val="tx2"/>
          </a:solidFill>
          <a:latin typeface="+mn-lt"/>
          <a:ea typeface="+mn-ea"/>
          <a:cs typeface="+mn-cs"/>
        </a:defRPr>
      </a:lvl8pPr>
      <a:lvl9pPr marL="2925371" indent="-208955" algn="l" rtl="0" eaLnBrk="1" latinLnBrk="0" hangingPunct="1">
        <a:spcBef>
          <a:spcPct val="20000"/>
        </a:spcBef>
        <a:buClr>
          <a:schemeClr val="accent1">
            <a:shade val="75000"/>
          </a:schemeClr>
        </a:buClr>
        <a:buChar char="•"/>
        <a:defRPr kumimoji="0" sz="16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22389" algn="l" rtl="0" eaLnBrk="1" latinLnBrk="0" hangingPunct="1">
        <a:defRPr kumimoji="0" kern="1200">
          <a:solidFill>
            <a:schemeClr val="tx1"/>
          </a:solidFill>
          <a:latin typeface="+mn-lt"/>
          <a:ea typeface="+mn-ea"/>
          <a:cs typeface="+mn-cs"/>
        </a:defRPr>
      </a:lvl2pPr>
      <a:lvl3pPr marL="1044776" algn="l" rtl="0" eaLnBrk="1" latinLnBrk="0" hangingPunct="1">
        <a:defRPr kumimoji="0" kern="1200">
          <a:solidFill>
            <a:schemeClr val="tx1"/>
          </a:solidFill>
          <a:latin typeface="+mn-lt"/>
          <a:ea typeface="+mn-ea"/>
          <a:cs typeface="+mn-cs"/>
        </a:defRPr>
      </a:lvl3pPr>
      <a:lvl4pPr marL="1567164" algn="l" rtl="0" eaLnBrk="1" latinLnBrk="0" hangingPunct="1">
        <a:defRPr kumimoji="0" kern="1200">
          <a:solidFill>
            <a:schemeClr val="tx1"/>
          </a:solidFill>
          <a:latin typeface="+mn-lt"/>
          <a:ea typeface="+mn-ea"/>
          <a:cs typeface="+mn-cs"/>
        </a:defRPr>
      </a:lvl4pPr>
      <a:lvl5pPr marL="2089550" algn="l" rtl="0" eaLnBrk="1" latinLnBrk="0" hangingPunct="1">
        <a:defRPr kumimoji="0" kern="1200">
          <a:solidFill>
            <a:schemeClr val="tx1"/>
          </a:solidFill>
          <a:latin typeface="+mn-lt"/>
          <a:ea typeface="+mn-ea"/>
          <a:cs typeface="+mn-cs"/>
        </a:defRPr>
      </a:lvl5pPr>
      <a:lvl6pPr marL="2611941" algn="l" rtl="0" eaLnBrk="1" latinLnBrk="0" hangingPunct="1">
        <a:defRPr kumimoji="0" kern="1200">
          <a:solidFill>
            <a:schemeClr val="tx1"/>
          </a:solidFill>
          <a:latin typeface="+mn-lt"/>
          <a:ea typeface="+mn-ea"/>
          <a:cs typeface="+mn-cs"/>
        </a:defRPr>
      </a:lvl6pPr>
      <a:lvl7pPr marL="3134327" algn="l" rtl="0" eaLnBrk="1" latinLnBrk="0" hangingPunct="1">
        <a:defRPr kumimoji="0" kern="1200">
          <a:solidFill>
            <a:schemeClr val="tx1"/>
          </a:solidFill>
          <a:latin typeface="+mn-lt"/>
          <a:ea typeface="+mn-ea"/>
          <a:cs typeface="+mn-cs"/>
        </a:defRPr>
      </a:lvl7pPr>
      <a:lvl8pPr marL="3656715" algn="l" rtl="0" eaLnBrk="1" latinLnBrk="0" hangingPunct="1">
        <a:defRPr kumimoji="0" kern="1200">
          <a:solidFill>
            <a:schemeClr val="tx1"/>
          </a:solidFill>
          <a:latin typeface="+mn-lt"/>
          <a:ea typeface="+mn-ea"/>
          <a:cs typeface="+mn-cs"/>
        </a:defRPr>
      </a:lvl8pPr>
      <a:lvl9pPr marL="4179103"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2.png"/><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3.png"/><Relationship Id="rId3" Type="http://schemas.openxmlformats.org/officeDocument/2006/relationships/chart" Target="../charts/char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16" name="Rectangle 15"/>
          <p:cNvSpPr/>
          <p:nvPr/>
        </p:nvSpPr>
        <p:spPr>
          <a:xfrm>
            <a:off x="0" y="4610100"/>
            <a:ext cx="10287000" cy="3390900"/>
          </a:xfrm>
          <a:prstGeom prst="rect">
            <a:avLst/>
          </a:prstGeom>
          <a:solidFill>
            <a:srgbClr val="3E639F"/>
          </a:solidFill>
          <a:ln>
            <a:solidFill>
              <a:srgbClr val="3E639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Rectangle 7"/>
          <p:cNvSpPr/>
          <p:nvPr/>
        </p:nvSpPr>
        <p:spPr>
          <a:xfrm>
            <a:off x="0" y="0"/>
            <a:ext cx="10287000" cy="4762500"/>
          </a:xfrm>
          <a:prstGeom prst="rect">
            <a:avLst/>
          </a:prstGeom>
          <a:solidFill>
            <a:srgbClr val="3E639F"/>
          </a:solidFill>
          <a:ln>
            <a:solidFill>
              <a:srgbClr val="3E639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Rectangle 8"/>
          <p:cNvSpPr/>
          <p:nvPr/>
        </p:nvSpPr>
        <p:spPr>
          <a:xfrm flipV="1">
            <a:off x="0" y="7048500"/>
            <a:ext cx="10287000" cy="304800"/>
          </a:xfrm>
          <a:prstGeom prst="rect">
            <a:avLst/>
          </a:prstGeom>
          <a:solidFill>
            <a:srgbClr val="ADD133"/>
          </a:solidFill>
          <a:ln>
            <a:solidFill>
              <a:srgbClr val="ADD1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14" name="Picture 13" descr="vaeec_final_logo_hi.png"/>
          <p:cNvPicPr>
            <a:picLocks noChangeAspect="1"/>
          </p:cNvPicPr>
          <p:nvPr/>
        </p:nvPicPr>
        <p:blipFill>
          <a:blip r:embed="rId2">
            <a:alphaModFix amt="24000"/>
          </a:blip>
          <a:stretch>
            <a:fillRect/>
          </a:stretch>
        </p:blipFill>
        <p:spPr>
          <a:xfrm>
            <a:off x="795547" y="825501"/>
            <a:ext cx="9453353" cy="4241800"/>
          </a:xfrm>
          <a:prstGeom prst="rect">
            <a:avLst/>
          </a:prstGeom>
        </p:spPr>
      </p:pic>
      <p:sp>
        <p:nvSpPr>
          <p:cNvPr id="10" name="Rectangle 9"/>
          <p:cNvSpPr/>
          <p:nvPr/>
        </p:nvSpPr>
        <p:spPr>
          <a:xfrm>
            <a:off x="-12700" y="4991100"/>
            <a:ext cx="10312400" cy="2247900"/>
          </a:xfrm>
          <a:prstGeom prst="rect">
            <a:avLst/>
          </a:prstGeom>
          <a:solidFill>
            <a:srgbClr val="FFFFFF"/>
          </a:solidFill>
          <a:ln>
            <a:noFill/>
          </a:ln>
          <a:effectLst>
            <a:outerShdw blurRad="50800" dist="38100" dir="6480000">
              <a:srgbClr val="000000">
                <a:alpha val="16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17" name="Picture 16" descr="vaeec_final_logo_hi.png"/>
          <p:cNvPicPr>
            <a:picLocks noChangeAspect="1"/>
          </p:cNvPicPr>
          <p:nvPr/>
        </p:nvPicPr>
        <p:blipFill>
          <a:blip r:embed="rId3"/>
          <a:stretch>
            <a:fillRect/>
          </a:stretch>
        </p:blipFill>
        <p:spPr>
          <a:xfrm>
            <a:off x="6134100" y="5302691"/>
            <a:ext cx="3716866" cy="1669609"/>
          </a:xfrm>
          <a:prstGeom prst="rect">
            <a:avLst/>
          </a:prstGeom>
        </p:spPr>
      </p:pic>
      <p:sp>
        <p:nvSpPr>
          <p:cNvPr id="6" name="TextBox 5"/>
          <p:cNvSpPr txBox="1"/>
          <p:nvPr/>
        </p:nvSpPr>
        <p:spPr>
          <a:xfrm>
            <a:off x="342900" y="1021020"/>
            <a:ext cx="9601200" cy="2369880"/>
          </a:xfrm>
          <a:prstGeom prst="rect">
            <a:avLst/>
          </a:prstGeom>
          <a:noFill/>
        </p:spPr>
        <p:txBody>
          <a:bodyPr wrap="square" rtlCol="0">
            <a:spAutoFit/>
          </a:bodyPr>
          <a:lstStyle/>
          <a:p>
            <a:r>
              <a:rPr lang="en-US" sz="3000" dirty="0" smtClean="0">
                <a:solidFill>
                  <a:srgbClr val="FFFFFF"/>
                </a:solidFill>
                <a:effectLst>
                  <a:outerShdw blurRad="25400" dist="38100" dir="2700000">
                    <a:srgbClr val="000000">
                      <a:alpha val="28000"/>
                    </a:srgbClr>
                  </a:outerShdw>
                </a:effectLst>
                <a:latin typeface="Helvetica Neue"/>
                <a:ea typeface="Tahoma" pitchFamily="34" charset="0"/>
                <a:cs typeface="Helvetica Neue"/>
              </a:rPr>
              <a:t>2013</a:t>
            </a:r>
          </a:p>
          <a:p>
            <a:r>
              <a:rPr lang="en-US" sz="5900" b="1" dirty="0" smtClean="0">
                <a:solidFill>
                  <a:srgbClr val="FFFFFF"/>
                </a:solidFill>
                <a:effectLst>
                  <a:outerShdw blurRad="25400" dist="38100" dir="2700000">
                    <a:srgbClr val="000000">
                      <a:alpha val="28000"/>
                    </a:srgbClr>
                  </a:outerShdw>
                </a:effectLst>
                <a:latin typeface="Helvetica Neue"/>
                <a:ea typeface="Tahoma" pitchFamily="34" charset="0"/>
                <a:cs typeface="Helvetica Neue"/>
              </a:rPr>
              <a:t>Virginia Energy Efficiency</a:t>
            </a:r>
            <a:r>
              <a:rPr lang="en-US" sz="5900" b="1" dirty="0" smtClean="0">
                <a:ln w="3175">
                  <a:noFill/>
                </a:ln>
                <a:solidFill>
                  <a:srgbClr val="FFFFFF"/>
                </a:solidFill>
                <a:effectLst>
                  <a:outerShdw blurRad="25400" dist="38100" dir="2700000">
                    <a:srgbClr val="000000">
                      <a:alpha val="28000"/>
                    </a:srgbClr>
                  </a:outerShdw>
                </a:effectLst>
                <a:latin typeface="Helvetica Neue"/>
                <a:ea typeface="Tahoma" pitchFamily="34" charset="0"/>
                <a:cs typeface="Helvetica Neue"/>
              </a:rPr>
              <a:t> </a:t>
            </a:r>
          </a:p>
          <a:p>
            <a:pPr>
              <a:spcAft>
                <a:spcPts val="600"/>
              </a:spcAft>
            </a:pPr>
            <a:r>
              <a:rPr lang="en-US" sz="5900" cap="all" dirty="0" smtClean="0">
                <a:ln w="3175">
                  <a:noFill/>
                </a:ln>
                <a:solidFill>
                  <a:srgbClr val="BAD432"/>
                </a:solidFill>
                <a:effectLst>
                  <a:outerShdw blurRad="25400" dist="38100" dir="2700000">
                    <a:srgbClr val="000000">
                      <a:alpha val="28000"/>
                    </a:srgbClr>
                  </a:outerShdw>
                </a:effectLst>
                <a:latin typeface="Helvetica Neue"/>
                <a:ea typeface="Tahoma" pitchFamily="34" charset="0"/>
                <a:cs typeface="Helvetica Neue"/>
              </a:rPr>
              <a:t>Industry Census</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17" name="Rectangle 16"/>
          <p:cNvSpPr/>
          <p:nvPr/>
        </p:nvSpPr>
        <p:spPr>
          <a:xfrm>
            <a:off x="0" y="0"/>
            <a:ext cx="10287000" cy="1409700"/>
          </a:xfrm>
          <a:prstGeom prst="rect">
            <a:avLst/>
          </a:prstGeom>
          <a:gradFill flip="none" rotWithShape="1">
            <a:gsLst>
              <a:gs pos="0">
                <a:srgbClr val="FFFFFF"/>
              </a:gs>
              <a:gs pos="100000">
                <a:schemeClr val="accent1">
                  <a:tint val="70000"/>
                  <a:satMod val="255000"/>
                </a:schemeClr>
              </a:gs>
            </a:gsLst>
            <a:lin ang="16200000" scaled="0"/>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2" name="Title 1"/>
          <p:cNvSpPr>
            <a:spLocks noGrp="1"/>
          </p:cNvSpPr>
          <p:nvPr>
            <p:ph type="title"/>
          </p:nvPr>
        </p:nvSpPr>
        <p:spPr>
          <a:xfrm>
            <a:off x="723900" y="572722"/>
            <a:ext cx="8896350" cy="596370"/>
          </a:xfrm>
        </p:spPr>
        <p:txBody>
          <a:bodyPr>
            <a:noAutofit/>
          </a:bodyPr>
          <a:lstStyle/>
          <a:p>
            <a:r>
              <a:rPr lang="en-US" sz="2000" cap="none" dirty="0" smtClean="0">
                <a:solidFill>
                  <a:srgbClr val="6D704B"/>
                </a:solidFill>
                <a:latin typeface="Helvetica Neue Medium"/>
                <a:ea typeface="Tahoma" pitchFamily="34" charset="0"/>
                <a:cs typeface="Helvetica Neue Medium"/>
              </a:rPr>
              <a:t>2013 Virginia Energy Efficiency Industry Census</a:t>
            </a:r>
            <a:endParaRPr lang="en-US" sz="2000" cap="none" dirty="0">
              <a:solidFill>
                <a:srgbClr val="6D704B"/>
              </a:solidFill>
              <a:latin typeface="Helvetica Neue Medium"/>
              <a:ea typeface="Tahoma" pitchFamily="34" charset="0"/>
              <a:cs typeface="Helvetica Neue Medium"/>
            </a:endParaRPr>
          </a:p>
        </p:txBody>
      </p:sp>
      <p:grpSp>
        <p:nvGrpSpPr>
          <p:cNvPr id="4" name="Group 3"/>
          <p:cNvGrpSpPr/>
          <p:nvPr/>
        </p:nvGrpSpPr>
        <p:grpSpPr>
          <a:xfrm>
            <a:off x="0" y="2011808"/>
            <a:ext cx="10325100" cy="540894"/>
            <a:chOff x="571031" y="1300071"/>
            <a:chExt cx="9426086" cy="373150"/>
          </a:xfrm>
        </p:grpSpPr>
        <p:sp>
          <p:nvSpPr>
            <p:cNvPr id="11" name="TextBox 10"/>
            <p:cNvSpPr txBox="1"/>
            <p:nvPr/>
          </p:nvSpPr>
          <p:spPr>
            <a:xfrm>
              <a:off x="571035" y="1300071"/>
              <a:ext cx="9418785" cy="215444"/>
            </a:xfrm>
            <a:prstGeom prst="rect">
              <a:avLst/>
            </a:prstGeom>
            <a:noFill/>
            <a:ln>
              <a:noFill/>
            </a:ln>
          </p:spPr>
          <p:txBody>
            <a:bodyPr wrap="square" rtlCol="0">
              <a:spAutoFit/>
            </a:bodyPr>
            <a:lstStyle/>
            <a:p>
              <a:pPr>
                <a:buClr>
                  <a:schemeClr val="tx1"/>
                </a:buClr>
              </a:pPr>
              <a:endParaRPr lang="en-US" sz="800" b="1" dirty="0">
                <a:solidFill>
                  <a:srgbClr val="3E639F"/>
                </a:solidFill>
                <a:latin typeface="Tahoma" pitchFamily="34" charset="0"/>
                <a:ea typeface="Tahoma" pitchFamily="34" charset="0"/>
                <a:cs typeface="Tahoma" pitchFamily="34" charset="0"/>
              </a:endParaRPr>
            </a:p>
          </p:txBody>
        </p:sp>
        <p:sp>
          <p:nvSpPr>
            <p:cNvPr id="12" name="Rectangle 11"/>
            <p:cNvSpPr/>
            <p:nvPr/>
          </p:nvSpPr>
          <p:spPr>
            <a:xfrm>
              <a:off x="571031" y="1310410"/>
              <a:ext cx="9426086" cy="362811"/>
            </a:xfrm>
            <a:prstGeom prst="rect">
              <a:avLst/>
            </a:prstGeom>
            <a:solidFill>
              <a:srgbClr val="3E639F"/>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3543" indent="-123543" algn="ctr">
                <a:buClr>
                  <a:schemeClr val="tx1"/>
                </a:buClr>
              </a:pPr>
              <a:r>
                <a:rPr lang="en-US" sz="1900" b="1" dirty="0" smtClean="0">
                  <a:solidFill>
                    <a:srgbClr val="FFFFFF"/>
                  </a:solidFill>
                  <a:latin typeface="Helvetica Neue"/>
                  <a:ea typeface="Tahoma" pitchFamily="34" charset="0"/>
                  <a:cs typeface="Helvetica Neue"/>
                </a:rPr>
                <a:t>Key 2013 Findings and Definitions – Census Completed July-September 2013 </a:t>
              </a:r>
            </a:p>
          </p:txBody>
        </p:sp>
      </p:grpSp>
      <p:sp>
        <p:nvSpPr>
          <p:cNvPr id="18" name="Slide Number Placeholder 21"/>
          <p:cNvSpPr>
            <a:spLocks noGrp="1"/>
          </p:cNvSpPr>
          <p:nvPr>
            <p:ph type="sldNum" sz="quarter" idx="15"/>
          </p:nvPr>
        </p:nvSpPr>
        <p:spPr>
          <a:xfrm>
            <a:off x="9811648" y="7449145"/>
            <a:ext cx="513452" cy="361355"/>
          </a:xfrm>
        </p:spPr>
        <p:txBody>
          <a:bodyPr/>
          <a:lstStyle/>
          <a:p>
            <a:r>
              <a:rPr lang="en-US" sz="1300" dirty="0" smtClean="0">
                <a:latin typeface="Helvetica Neue"/>
                <a:ea typeface="Tahoma" pitchFamily="34" charset="0"/>
                <a:cs typeface="Helvetica Neue"/>
              </a:rPr>
              <a:t>1</a:t>
            </a:r>
            <a:endParaRPr lang="en-US" sz="1300" dirty="0">
              <a:latin typeface="Helvetica Neue"/>
              <a:ea typeface="Tahoma" pitchFamily="34" charset="0"/>
              <a:cs typeface="Helvetica Neue"/>
            </a:endParaRPr>
          </a:p>
        </p:txBody>
      </p:sp>
      <p:sp>
        <p:nvSpPr>
          <p:cNvPr id="3" name="TextBox 2"/>
          <p:cNvSpPr txBox="1"/>
          <p:nvPr/>
        </p:nvSpPr>
        <p:spPr>
          <a:xfrm>
            <a:off x="418923" y="2936438"/>
            <a:ext cx="3642898" cy="1631216"/>
          </a:xfrm>
          <a:prstGeom prst="rect">
            <a:avLst/>
          </a:prstGeom>
          <a:noFill/>
        </p:spPr>
        <p:txBody>
          <a:bodyPr wrap="square" rtlCol="0">
            <a:spAutoFit/>
          </a:bodyPr>
          <a:lstStyle/>
          <a:p>
            <a:r>
              <a:rPr lang="en-US" sz="3000" b="1" dirty="0" smtClean="0">
                <a:latin typeface="Helvetica Neue"/>
                <a:ea typeface="Tahoma" panose="020B0604030504040204" pitchFamily="34" charset="0"/>
                <a:cs typeface="Helvetica Neue"/>
              </a:rPr>
              <a:t>JOBS: 9,400</a:t>
            </a:r>
          </a:p>
          <a:p>
            <a:r>
              <a:rPr lang="en-US" sz="1400" dirty="0" smtClean="0">
                <a:latin typeface="Helvetica Neue"/>
                <a:ea typeface="Tahoma" panose="020B0604030504040204" pitchFamily="34" charset="0"/>
                <a:cs typeface="Helvetica Neue"/>
              </a:rPr>
              <a:t>Based on reported energy efficiency  jobs (4,241) from the 291 reporting companies, the VAEEC estimates an additional 5,166 jobs from companies not taking the census. *see methodology in appendix.</a:t>
            </a:r>
          </a:p>
        </p:txBody>
      </p:sp>
      <p:sp>
        <p:nvSpPr>
          <p:cNvPr id="10" name="TextBox 9"/>
          <p:cNvSpPr txBox="1"/>
          <p:nvPr/>
        </p:nvSpPr>
        <p:spPr>
          <a:xfrm>
            <a:off x="2636557" y="5493067"/>
            <a:ext cx="3871498" cy="984885"/>
          </a:xfrm>
          <a:prstGeom prst="rect">
            <a:avLst/>
          </a:prstGeom>
          <a:noFill/>
        </p:spPr>
        <p:txBody>
          <a:bodyPr wrap="square" rtlCol="0">
            <a:spAutoFit/>
          </a:bodyPr>
          <a:lstStyle/>
          <a:p>
            <a:r>
              <a:rPr lang="en-US" sz="3000" b="1" dirty="0" smtClean="0">
                <a:latin typeface="Helvetica Neue"/>
                <a:ea typeface="Tahoma" panose="020B0604030504040204" pitchFamily="34" charset="0"/>
                <a:cs typeface="Helvetica Neue"/>
              </a:rPr>
              <a:t>Companies: 1,334</a:t>
            </a:r>
          </a:p>
          <a:p>
            <a:r>
              <a:rPr lang="en-US" sz="1400" dirty="0" smtClean="0">
                <a:latin typeface="Helvetica Neue"/>
                <a:ea typeface="Tahoma" panose="020B0604030504040204" pitchFamily="34" charset="0"/>
                <a:cs typeface="Helvetica Neue"/>
              </a:rPr>
              <a:t>The VAEEC estimates 1,334 companies work in the energy efficiency sector in Virginia. </a:t>
            </a:r>
          </a:p>
        </p:txBody>
      </p:sp>
      <p:sp>
        <p:nvSpPr>
          <p:cNvPr id="13" name="TextBox 12"/>
          <p:cNvSpPr txBox="1"/>
          <p:nvPr/>
        </p:nvSpPr>
        <p:spPr>
          <a:xfrm>
            <a:off x="4381323" y="2936438"/>
            <a:ext cx="5638977" cy="1846659"/>
          </a:xfrm>
          <a:prstGeom prst="rect">
            <a:avLst/>
          </a:prstGeom>
          <a:noFill/>
        </p:spPr>
        <p:txBody>
          <a:bodyPr wrap="square" rtlCol="0">
            <a:spAutoFit/>
          </a:bodyPr>
          <a:lstStyle/>
          <a:p>
            <a:r>
              <a:rPr lang="en-US" sz="3000" b="1" dirty="0" smtClean="0">
                <a:latin typeface="Helvetica Neue"/>
                <a:ea typeface="Tahoma" panose="020B0604030504040204" pitchFamily="34" charset="0"/>
                <a:cs typeface="Helvetica Neue"/>
              </a:rPr>
              <a:t>Annual Revenue- $289 million</a:t>
            </a:r>
          </a:p>
          <a:p>
            <a:endParaRPr lang="en-US" sz="1400" dirty="0" smtClean="0">
              <a:latin typeface="Helvetica Neue"/>
              <a:ea typeface="Tahoma" panose="020B0604030504040204" pitchFamily="34" charset="0"/>
              <a:cs typeface="Helvetica Neue"/>
            </a:endParaRPr>
          </a:p>
          <a:p>
            <a:r>
              <a:rPr lang="en-US" sz="1400" dirty="0" smtClean="0">
                <a:latin typeface="Helvetica Neue"/>
                <a:ea typeface="Tahoma" panose="020B0604030504040204" pitchFamily="34" charset="0"/>
                <a:cs typeface="Helvetica Neue"/>
              </a:rPr>
              <a:t>From energy efficiency business activity in Virginia. </a:t>
            </a:r>
          </a:p>
          <a:p>
            <a:endParaRPr lang="en-US" sz="1400" dirty="0">
              <a:latin typeface="Helvetica Neue"/>
              <a:ea typeface="Tahoma" panose="020B0604030504040204" pitchFamily="34" charset="0"/>
              <a:cs typeface="Helvetica Neue"/>
            </a:endParaRPr>
          </a:p>
          <a:p>
            <a:r>
              <a:rPr lang="en-US" sz="1400" dirty="0" smtClean="0">
                <a:latin typeface="Helvetica Neue"/>
                <a:ea typeface="Tahoma" panose="020B0604030504040204" pitchFamily="34" charset="0"/>
                <a:cs typeface="Helvetica Neue"/>
              </a:rPr>
              <a:t>This does not include the revenue of the over 1,000 companies that did not respond to the census.  The actual energy efficiency industry revenue could be two to three time higher.</a:t>
            </a:r>
          </a:p>
        </p:txBody>
      </p:sp>
      <p:sp>
        <p:nvSpPr>
          <p:cNvPr id="15" name="Rectangle 14"/>
          <p:cNvSpPr/>
          <p:nvPr/>
        </p:nvSpPr>
        <p:spPr>
          <a:xfrm flipV="1">
            <a:off x="0" y="7810500"/>
            <a:ext cx="10287000" cy="236218"/>
          </a:xfrm>
          <a:prstGeom prst="rect">
            <a:avLst/>
          </a:prstGeom>
          <a:solidFill>
            <a:srgbClr val="ADD133"/>
          </a:solidFill>
          <a:ln>
            <a:solidFill>
              <a:srgbClr val="ADD1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Picture 18" descr="vaeec_final_logo_hi.png"/>
          <p:cNvPicPr>
            <a:picLocks noChangeAspect="1"/>
          </p:cNvPicPr>
          <p:nvPr/>
        </p:nvPicPr>
        <p:blipFill>
          <a:blip r:embed="rId3"/>
          <a:stretch>
            <a:fillRect/>
          </a:stretch>
        </p:blipFill>
        <p:spPr>
          <a:xfrm>
            <a:off x="6490910" y="420322"/>
            <a:ext cx="2541814" cy="1141778"/>
          </a:xfrm>
          <a:prstGeom prst="rect">
            <a:avLst/>
          </a:prstGeom>
        </p:spPr>
      </p:pic>
    </p:spTree>
    <p:extLst>
      <p:ext uri="{BB962C8B-B14F-4D97-AF65-F5344CB8AC3E}">
        <p14:creationId xmlns:p14="http://schemas.microsoft.com/office/powerpoint/2010/main" val="379977459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12" name="Rectangle 11"/>
          <p:cNvSpPr/>
          <p:nvPr/>
        </p:nvSpPr>
        <p:spPr>
          <a:xfrm>
            <a:off x="0" y="2552700"/>
            <a:ext cx="10287000" cy="5448300"/>
          </a:xfrm>
          <a:prstGeom prst="rect">
            <a:avLst/>
          </a:prstGeom>
          <a:solidFill>
            <a:srgbClr val="C1C07D">
              <a:alpha val="12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extBox 9"/>
          <p:cNvSpPr txBox="1"/>
          <p:nvPr/>
        </p:nvSpPr>
        <p:spPr>
          <a:xfrm>
            <a:off x="800100" y="6591300"/>
            <a:ext cx="10134600" cy="1384995"/>
          </a:xfrm>
          <a:prstGeom prst="rect">
            <a:avLst/>
          </a:prstGeom>
          <a:noFill/>
        </p:spPr>
        <p:txBody>
          <a:bodyPr wrap="square" rtlCol="0">
            <a:spAutoFit/>
          </a:bodyPr>
          <a:lstStyle/>
          <a:p>
            <a:r>
              <a:rPr lang="en-US" sz="1400" b="1" dirty="0" smtClean="0">
                <a:solidFill>
                  <a:srgbClr val="0B6F35"/>
                </a:solidFill>
                <a:latin typeface="Helvetica Neue"/>
                <a:ea typeface="Tahoma" pitchFamily="34" charset="0"/>
                <a:cs typeface="Helvetica Neue"/>
              </a:rPr>
              <a:t>Virginia’s energy efficiency businesses identified the need for:</a:t>
            </a:r>
          </a:p>
          <a:p>
            <a:pPr marL="285750" indent="-285750"/>
            <a:endParaRPr lang="en-US" sz="1400" b="1" dirty="0" smtClean="0">
              <a:solidFill>
                <a:srgbClr val="0B6F35"/>
              </a:solidFill>
              <a:latin typeface="Helvetica Neue"/>
              <a:ea typeface="Tahoma" pitchFamily="34" charset="0"/>
              <a:cs typeface="Helvetica Neue"/>
            </a:endParaRPr>
          </a:p>
          <a:p>
            <a:pPr marL="285750" indent="-285750"/>
            <a:r>
              <a:rPr lang="en-US" sz="1400" b="1" dirty="0" smtClean="0">
                <a:solidFill>
                  <a:srgbClr val="0B6F35"/>
                </a:solidFill>
                <a:latin typeface="Helvetica Neue"/>
                <a:ea typeface="Tahoma" pitchFamily="34" charset="0"/>
                <a:cs typeface="Helvetica Neue"/>
              </a:rPr>
              <a:t>• green/energy efficiency programs  </a:t>
            </a:r>
          </a:p>
          <a:p>
            <a:pPr marL="285750" indent="-285750"/>
            <a:r>
              <a:rPr lang="en-US" sz="1400" b="1" dirty="0" smtClean="0">
                <a:solidFill>
                  <a:srgbClr val="0B6F35"/>
                </a:solidFill>
                <a:latin typeface="Helvetica Neue"/>
                <a:ea typeface="Tahoma" pitchFamily="34" charset="0"/>
                <a:cs typeface="Helvetica Neue"/>
              </a:rPr>
              <a:t>• performance based incentives  </a:t>
            </a:r>
          </a:p>
          <a:p>
            <a:pPr marL="285750" indent="-285750"/>
            <a:r>
              <a:rPr lang="en-US" sz="1400" b="1" dirty="0" smtClean="0">
                <a:solidFill>
                  <a:srgbClr val="0B6F35"/>
                </a:solidFill>
                <a:latin typeface="Helvetica Neue"/>
                <a:ea typeface="Tahoma" pitchFamily="34" charset="0"/>
                <a:cs typeface="Helvetica Neue"/>
              </a:rPr>
              <a:t>• rebates as the top policy needs</a:t>
            </a:r>
          </a:p>
          <a:p>
            <a:pPr marL="285750" indent="-285750">
              <a:buFont typeface="Arial" pitchFamily="34" charset="0"/>
              <a:buChar char="•"/>
            </a:pPr>
            <a:endParaRPr lang="en-US" sz="1400" b="1" dirty="0">
              <a:solidFill>
                <a:srgbClr val="0B6F35"/>
              </a:solidFill>
              <a:latin typeface="Helvetica Neue"/>
              <a:ea typeface="Tahoma" pitchFamily="34" charset="0"/>
              <a:cs typeface="Helvetica Neue"/>
            </a:endParaRPr>
          </a:p>
        </p:txBody>
      </p:sp>
      <p:sp>
        <p:nvSpPr>
          <p:cNvPr id="6" name="Rectangle 5"/>
          <p:cNvSpPr/>
          <p:nvPr/>
        </p:nvSpPr>
        <p:spPr>
          <a:xfrm>
            <a:off x="0" y="0"/>
            <a:ext cx="10287000" cy="2095500"/>
          </a:xfrm>
          <a:prstGeom prst="rect">
            <a:avLst/>
          </a:prstGeom>
          <a:gradFill flip="none" rotWithShape="1">
            <a:gsLst>
              <a:gs pos="0">
                <a:srgbClr val="FFFFFF"/>
              </a:gs>
              <a:gs pos="100000">
                <a:schemeClr val="accent1">
                  <a:tint val="70000"/>
                  <a:satMod val="255000"/>
                </a:schemeClr>
              </a:gs>
            </a:gsLst>
            <a:lin ang="16200000" scaled="0"/>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 name="Title 1"/>
          <p:cNvSpPr txBox="1">
            <a:spLocks/>
          </p:cNvSpPr>
          <p:nvPr/>
        </p:nvSpPr>
        <p:spPr>
          <a:xfrm>
            <a:off x="571500" y="471122"/>
            <a:ext cx="8896350" cy="596370"/>
          </a:xfrm>
          <a:prstGeom prst="rect">
            <a:avLst/>
          </a:prstGeom>
        </p:spPr>
        <p:txBody>
          <a:bodyPr vert="horz" lIns="104478" tIns="52240" rIns="104478" bIns="5224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smtClean="0">
                <a:ln>
                  <a:noFill/>
                </a:ln>
                <a:solidFill>
                  <a:srgbClr val="6D704B"/>
                </a:solidFill>
                <a:effectLst/>
                <a:uLnTx/>
                <a:uFillTx/>
                <a:latin typeface="Helvetica Neue Medium"/>
                <a:ea typeface="Tahoma" pitchFamily="34" charset="0"/>
                <a:cs typeface="Helvetica Neue Medium"/>
              </a:rPr>
              <a:t>2013 Virginia Energy Efficiency Industry Census</a:t>
            </a:r>
            <a:endParaRPr kumimoji="0" lang="en-US" sz="2000" b="0" i="0" u="none" strike="noStrike" kern="1200" cap="none" spc="0" normalizeH="0" baseline="0" noProof="0" dirty="0">
              <a:ln>
                <a:noFill/>
              </a:ln>
              <a:solidFill>
                <a:srgbClr val="6D704B"/>
              </a:solidFill>
              <a:effectLst/>
              <a:uLnTx/>
              <a:uFillTx/>
              <a:latin typeface="Helvetica Neue Medium"/>
              <a:ea typeface="Tahoma" pitchFamily="34" charset="0"/>
              <a:cs typeface="Helvetica Neue Medium"/>
            </a:endParaRPr>
          </a:p>
        </p:txBody>
      </p:sp>
      <p:sp>
        <p:nvSpPr>
          <p:cNvPr id="8" name="Slide Number Placeholder 21"/>
          <p:cNvSpPr>
            <a:spLocks noGrp="1"/>
          </p:cNvSpPr>
          <p:nvPr>
            <p:ph type="sldNum" sz="quarter" idx="15"/>
          </p:nvPr>
        </p:nvSpPr>
        <p:spPr>
          <a:xfrm>
            <a:off x="9811648" y="7581900"/>
            <a:ext cx="513452" cy="361355"/>
          </a:xfrm>
        </p:spPr>
        <p:txBody>
          <a:bodyPr/>
          <a:lstStyle/>
          <a:p>
            <a:r>
              <a:rPr lang="en-US" sz="1300" dirty="0" smtClean="0">
                <a:latin typeface="Helvetica Neue"/>
                <a:ea typeface="Tahoma" pitchFamily="34" charset="0"/>
                <a:cs typeface="Helvetica Neue"/>
              </a:rPr>
              <a:t>11</a:t>
            </a:r>
            <a:endParaRPr lang="en-US" sz="1300" dirty="0">
              <a:latin typeface="Helvetica Neue"/>
              <a:ea typeface="Tahoma" pitchFamily="34" charset="0"/>
              <a:cs typeface="Helvetica Neue"/>
            </a:endParaRPr>
          </a:p>
        </p:txBody>
      </p:sp>
      <p:sp>
        <p:nvSpPr>
          <p:cNvPr id="9" name="Rectangle 8"/>
          <p:cNvSpPr/>
          <p:nvPr/>
        </p:nvSpPr>
        <p:spPr>
          <a:xfrm flipV="1">
            <a:off x="0" y="8000999"/>
            <a:ext cx="10287000" cy="45719"/>
          </a:xfrm>
          <a:prstGeom prst="rect">
            <a:avLst/>
          </a:prstGeom>
          <a:solidFill>
            <a:srgbClr val="ADD133"/>
          </a:solidFill>
          <a:ln>
            <a:solidFill>
              <a:srgbClr val="ADD1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descr="vaeec_final_logo_hi.png"/>
          <p:cNvPicPr>
            <a:picLocks noChangeAspect="1"/>
          </p:cNvPicPr>
          <p:nvPr/>
        </p:nvPicPr>
        <p:blipFill>
          <a:blip r:embed="rId2"/>
          <a:stretch>
            <a:fillRect/>
          </a:stretch>
        </p:blipFill>
        <p:spPr>
          <a:xfrm>
            <a:off x="6379634" y="242522"/>
            <a:ext cx="3107266" cy="1395778"/>
          </a:xfrm>
          <a:prstGeom prst="rect">
            <a:avLst/>
          </a:prstGeom>
        </p:spPr>
      </p:pic>
      <p:sp>
        <p:nvSpPr>
          <p:cNvPr id="13" name="Title 1"/>
          <p:cNvSpPr txBox="1">
            <a:spLocks/>
          </p:cNvSpPr>
          <p:nvPr/>
        </p:nvSpPr>
        <p:spPr>
          <a:xfrm>
            <a:off x="571500" y="1790700"/>
            <a:ext cx="9410700" cy="429683"/>
          </a:xfrm>
          <a:prstGeom prst="rect">
            <a:avLst/>
          </a:prstGeom>
        </p:spPr>
        <p:txBody>
          <a:bodyPr vert="horz" lIns="104478" tIns="52240" rIns="104478" bIns="52240" anchor="ctr">
            <a:noAutofit/>
          </a:bodyPr>
          <a:lstStyle/>
          <a:p>
            <a:pPr lvl="0" defTabSz="914400">
              <a:spcBef>
                <a:spcPct val="0"/>
              </a:spcBef>
            </a:pPr>
            <a:r>
              <a:rPr kumimoji="0" lang="en-US" sz="2000" b="1" i="0" u="none" strike="noStrike" kern="1200" cap="none" spc="0" normalizeH="0" baseline="0" noProof="0" dirty="0" smtClean="0">
                <a:ln>
                  <a:noFill/>
                </a:ln>
                <a:solidFill>
                  <a:srgbClr val="3E639F"/>
                </a:solidFill>
                <a:effectLst/>
                <a:uLnTx/>
                <a:uFillTx/>
                <a:latin typeface="Helvetica Neue"/>
                <a:ea typeface="Tahoma" pitchFamily="34" charset="0"/>
                <a:cs typeface="Helvetica Neue"/>
              </a:rPr>
              <a:t/>
            </a:r>
            <a:br>
              <a:rPr kumimoji="0" lang="en-US" sz="2000" b="1" i="0" u="none" strike="noStrike" kern="1200" cap="none" spc="0" normalizeH="0" baseline="0" noProof="0" dirty="0" smtClean="0">
                <a:ln>
                  <a:noFill/>
                </a:ln>
                <a:solidFill>
                  <a:srgbClr val="3E639F"/>
                </a:solidFill>
                <a:effectLst/>
                <a:uLnTx/>
                <a:uFillTx/>
                <a:latin typeface="Helvetica Neue"/>
                <a:ea typeface="Tahoma" pitchFamily="34" charset="0"/>
                <a:cs typeface="Helvetica Neue"/>
              </a:rPr>
            </a:br>
            <a:r>
              <a:rPr lang="en-US" sz="2000" dirty="0" smtClean="0">
                <a:solidFill>
                  <a:srgbClr val="3E639F"/>
                </a:solidFill>
                <a:latin typeface="Helvetica Neue"/>
                <a:ea typeface="Tahoma" pitchFamily="34" charset="0"/>
                <a:cs typeface="Helvetica Neue"/>
              </a:rPr>
              <a:t>Top Five Policy Needs</a:t>
            </a:r>
            <a:endParaRPr kumimoji="0" lang="en-US" sz="2000" u="none" strike="noStrike" kern="1200" cap="none" spc="0" normalizeH="0" baseline="0" noProof="0" dirty="0">
              <a:ln>
                <a:noFill/>
              </a:ln>
              <a:solidFill>
                <a:schemeClr val="tx1"/>
              </a:solidFill>
              <a:effectLst/>
              <a:uLnTx/>
              <a:uFillTx/>
              <a:latin typeface="Helvetica Neue"/>
              <a:ea typeface="Tahoma" pitchFamily="34" charset="0"/>
              <a:cs typeface="Helvetica Neue"/>
            </a:endParaRPr>
          </a:p>
        </p:txBody>
      </p:sp>
      <p:graphicFrame>
        <p:nvGraphicFramePr>
          <p:cNvPr id="15" name="Chart 14"/>
          <p:cNvGraphicFramePr>
            <a:graphicFrameLocks/>
          </p:cNvGraphicFramePr>
          <p:nvPr/>
        </p:nvGraphicFramePr>
        <p:xfrm>
          <a:off x="723900" y="2781300"/>
          <a:ext cx="8905603" cy="354975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9882930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8" name="TextBox 7"/>
          <p:cNvSpPr txBox="1"/>
          <p:nvPr/>
        </p:nvSpPr>
        <p:spPr>
          <a:xfrm>
            <a:off x="876300" y="2933700"/>
            <a:ext cx="8991600" cy="5786199"/>
          </a:xfrm>
          <a:prstGeom prst="rect">
            <a:avLst/>
          </a:prstGeom>
          <a:noFill/>
          <a:ln>
            <a:noFill/>
          </a:ln>
        </p:spPr>
        <p:txBody>
          <a:bodyPr wrap="square" rtlCol="0">
            <a:spAutoFit/>
          </a:bodyPr>
          <a:lstStyle/>
          <a:p>
            <a:endParaRPr lang="en-US" sz="1000" dirty="0" smtClean="0">
              <a:latin typeface="Helvetica Neue"/>
              <a:ea typeface="Tahoma" pitchFamily="34" charset="0"/>
              <a:cs typeface="Helvetica Neue"/>
            </a:endParaRPr>
          </a:p>
          <a:p>
            <a:pPr marL="457200" lvl="0" indent="-457200">
              <a:buAutoNum type="arabicParenR"/>
            </a:pPr>
            <a:r>
              <a:rPr lang="en-US" sz="2400" b="1" dirty="0" smtClean="0">
                <a:latin typeface="Helvetica Neue"/>
                <a:ea typeface="Tahoma" panose="020B0604030504040204" pitchFamily="34" charset="0"/>
                <a:cs typeface="Helvetica Neue"/>
              </a:rPr>
              <a:t>Expand </a:t>
            </a:r>
            <a:r>
              <a:rPr lang="en-US" sz="2400" b="1" dirty="0">
                <a:latin typeface="Helvetica Neue"/>
                <a:ea typeface="Tahoma" panose="020B0604030504040204" pitchFamily="34" charset="0"/>
                <a:cs typeface="Helvetica Neue"/>
              </a:rPr>
              <a:t>Support for Home Performance with Energy Star to grow the residential </a:t>
            </a:r>
            <a:r>
              <a:rPr lang="en-US" sz="2400" b="1" dirty="0" smtClean="0">
                <a:latin typeface="Helvetica Neue"/>
                <a:ea typeface="Tahoma" panose="020B0604030504040204" pitchFamily="34" charset="0"/>
                <a:cs typeface="Helvetica Neue"/>
              </a:rPr>
              <a:t>market</a:t>
            </a:r>
          </a:p>
          <a:p>
            <a:pPr marL="457200" lvl="0" indent="-457200">
              <a:buAutoNum type="arabicParenR"/>
            </a:pPr>
            <a:endParaRPr lang="en-US" sz="2400" b="1" dirty="0" smtClean="0">
              <a:latin typeface="Helvetica Neue"/>
              <a:ea typeface="Tahoma" panose="020B0604030504040204" pitchFamily="34" charset="0"/>
              <a:cs typeface="Helvetica Neue"/>
            </a:endParaRPr>
          </a:p>
          <a:p>
            <a:pPr marL="457200" lvl="0" indent="-457200">
              <a:buAutoNum type="arabicParenR"/>
            </a:pPr>
            <a:r>
              <a:rPr lang="en-US" sz="2400" b="1" dirty="0" smtClean="0">
                <a:latin typeface="Helvetica Neue"/>
                <a:ea typeface="Tahoma" panose="020B0604030504040204" pitchFamily="34" charset="0"/>
                <a:cs typeface="Helvetica Neue"/>
              </a:rPr>
              <a:t>Enable creation of statewide commercial PACE program</a:t>
            </a:r>
          </a:p>
          <a:p>
            <a:pPr marL="457200" lvl="0" indent="-457200">
              <a:buAutoNum type="arabicParenR"/>
            </a:pPr>
            <a:endParaRPr lang="en-US" sz="2400" b="1" dirty="0" smtClean="0">
              <a:latin typeface="Helvetica Neue"/>
              <a:ea typeface="Tahoma" panose="020B0604030504040204" pitchFamily="34" charset="0"/>
              <a:cs typeface="Helvetica Neue"/>
            </a:endParaRPr>
          </a:p>
          <a:p>
            <a:pPr marL="457200" indent="-457200">
              <a:buFontTx/>
              <a:buAutoNum type="arabicParenR"/>
            </a:pPr>
            <a:r>
              <a:rPr lang="en-US" sz="2400" b="1" dirty="0">
                <a:latin typeface="Helvetica Neue"/>
                <a:ea typeface="Tahoma" panose="020B0604030504040204" pitchFamily="34" charset="0"/>
                <a:cs typeface="Helvetica Neue"/>
              </a:rPr>
              <a:t>Expand </a:t>
            </a:r>
            <a:r>
              <a:rPr lang="en-US" sz="2400" b="1" dirty="0" smtClean="0">
                <a:latin typeface="Helvetica Neue"/>
                <a:ea typeface="Tahoma" panose="020B0604030504040204" pitchFamily="34" charset="0"/>
                <a:cs typeface="Helvetica Neue"/>
              </a:rPr>
              <a:t>performance contracting </a:t>
            </a:r>
            <a:r>
              <a:rPr lang="en-US" sz="2400" b="1" dirty="0">
                <a:latin typeface="Helvetica Neue"/>
                <a:ea typeface="Tahoma" panose="020B0604030504040204" pitchFamily="34" charset="0"/>
                <a:cs typeface="Helvetica Neue"/>
              </a:rPr>
              <a:t>in </a:t>
            </a:r>
            <a:r>
              <a:rPr lang="en-US" sz="2400" b="1" dirty="0" smtClean="0">
                <a:latin typeface="Helvetica Neue"/>
                <a:ea typeface="Tahoma" panose="020B0604030504040204" pitchFamily="34" charset="0"/>
                <a:cs typeface="Helvetica Neue"/>
              </a:rPr>
              <a:t>government buildings</a:t>
            </a:r>
          </a:p>
          <a:p>
            <a:pPr marL="457200" indent="-457200">
              <a:buFontTx/>
              <a:buAutoNum type="arabicParenR"/>
            </a:pPr>
            <a:endParaRPr lang="en-US" sz="2400" b="1" dirty="0" smtClean="0">
              <a:latin typeface="Helvetica Neue"/>
              <a:ea typeface="Tahoma" panose="020B0604030504040204" pitchFamily="34" charset="0"/>
              <a:cs typeface="Helvetica Neue"/>
            </a:endParaRPr>
          </a:p>
          <a:p>
            <a:pPr marL="457200" lvl="0" indent="-457200">
              <a:buFontTx/>
              <a:buAutoNum type="arabicParenR"/>
            </a:pPr>
            <a:r>
              <a:rPr lang="en-US" sz="2400" b="1" dirty="0">
                <a:latin typeface="Helvetica Neue"/>
                <a:ea typeface="Tahoma" panose="020B0604030504040204" pitchFamily="34" charset="0"/>
                <a:cs typeface="Helvetica Neue"/>
              </a:rPr>
              <a:t>Adopt 2012 IECC </a:t>
            </a:r>
            <a:r>
              <a:rPr lang="en-US" sz="2400" b="1" dirty="0" smtClean="0">
                <a:latin typeface="Helvetica Neue"/>
                <a:ea typeface="Tahoma" panose="020B0604030504040204" pitchFamily="34" charset="0"/>
                <a:cs typeface="Helvetica Neue"/>
              </a:rPr>
              <a:t>building codes </a:t>
            </a:r>
            <a:r>
              <a:rPr lang="en-US" sz="2400" b="1" dirty="0">
                <a:latin typeface="Helvetica Neue"/>
                <a:ea typeface="Tahoma" panose="020B0604030504040204" pitchFamily="34" charset="0"/>
                <a:cs typeface="Helvetica Neue"/>
              </a:rPr>
              <a:t>without </a:t>
            </a:r>
            <a:r>
              <a:rPr lang="en-US" sz="2400" b="1" dirty="0" smtClean="0">
                <a:latin typeface="Helvetica Neue"/>
                <a:ea typeface="Tahoma" panose="020B0604030504040204" pitchFamily="34" charset="0"/>
                <a:cs typeface="Helvetica Neue"/>
              </a:rPr>
              <a:t>revision</a:t>
            </a:r>
          </a:p>
          <a:p>
            <a:pPr marL="457200" lvl="0" indent="-457200">
              <a:buFontTx/>
              <a:buAutoNum type="arabicParenR"/>
            </a:pPr>
            <a:endParaRPr lang="en-US" sz="2400" b="1" dirty="0">
              <a:latin typeface="Helvetica Neue"/>
              <a:ea typeface="Tahoma" panose="020B0604030504040204" pitchFamily="34" charset="0"/>
              <a:cs typeface="Helvetica Neue"/>
            </a:endParaRPr>
          </a:p>
          <a:p>
            <a:pPr marL="457200" indent="-457200">
              <a:buFontTx/>
              <a:buAutoNum type="arabicParenR"/>
            </a:pPr>
            <a:r>
              <a:rPr lang="en-US" sz="2400" b="1" dirty="0">
                <a:latin typeface="Helvetica Neue"/>
                <a:ea typeface="Tahoma" panose="020B0604030504040204" pitchFamily="34" charset="0"/>
                <a:cs typeface="Helvetica Neue"/>
              </a:rPr>
              <a:t>Convene stakeholder session to expand breadth and depth of EE programs to help state </a:t>
            </a:r>
            <a:r>
              <a:rPr lang="en-US" sz="2400" b="1">
                <a:latin typeface="Helvetica Neue"/>
                <a:ea typeface="Tahoma" panose="020B0604030504040204" pitchFamily="34" charset="0"/>
                <a:cs typeface="Helvetica Neue"/>
              </a:rPr>
              <a:t>meet </a:t>
            </a:r>
            <a:r>
              <a:rPr lang="en-US" sz="2400" b="1" smtClean="0">
                <a:latin typeface="Helvetica Neue"/>
                <a:ea typeface="Tahoma" panose="020B0604030504040204" pitchFamily="34" charset="0"/>
                <a:cs typeface="Helvetica Neue"/>
              </a:rPr>
              <a:t>its 10% </a:t>
            </a:r>
            <a:r>
              <a:rPr lang="en-US" sz="2400" b="1" dirty="0">
                <a:latin typeface="Helvetica Neue"/>
                <a:ea typeface="Tahoma" panose="020B0604030504040204" pitchFamily="34" charset="0"/>
                <a:cs typeface="Helvetica Neue"/>
              </a:rPr>
              <a:t>voluntary goal</a:t>
            </a:r>
          </a:p>
          <a:p>
            <a:pPr marL="457200" lvl="0" indent="-457200">
              <a:buAutoNum type="arabicParenR"/>
            </a:pPr>
            <a:endParaRPr lang="en-US" sz="2400" b="1" dirty="0">
              <a:latin typeface="Helvetica Neue"/>
              <a:ea typeface="Tahoma" panose="020B0604030504040204" pitchFamily="34" charset="0"/>
              <a:cs typeface="Helvetica Neue"/>
            </a:endParaRPr>
          </a:p>
          <a:p>
            <a:endParaRPr lang="en-US" sz="2400" b="1" dirty="0">
              <a:latin typeface="Helvetica Neue"/>
              <a:ea typeface="Tahoma" panose="020B0604030504040204" pitchFamily="34" charset="0"/>
              <a:cs typeface="Helvetica Neue"/>
            </a:endParaRPr>
          </a:p>
        </p:txBody>
      </p:sp>
      <p:sp>
        <p:nvSpPr>
          <p:cNvPr id="9" name="Rectangle 8"/>
          <p:cNvSpPr/>
          <p:nvPr/>
        </p:nvSpPr>
        <p:spPr>
          <a:xfrm>
            <a:off x="0" y="0"/>
            <a:ext cx="10287000" cy="2095500"/>
          </a:xfrm>
          <a:prstGeom prst="rect">
            <a:avLst/>
          </a:prstGeom>
          <a:gradFill flip="none" rotWithShape="1">
            <a:gsLst>
              <a:gs pos="0">
                <a:srgbClr val="FFFFFF"/>
              </a:gs>
              <a:gs pos="100000">
                <a:schemeClr val="accent1">
                  <a:tint val="70000"/>
                  <a:satMod val="255000"/>
                </a:schemeClr>
              </a:gs>
            </a:gsLst>
            <a:lin ang="16200000" scaled="0"/>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 name="Title 1"/>
          <p:cNvSpPr txBox="1">
            <a:spLocks/>
          </p:cNvSpPr>
          <p:nvPr/>
        </p:nvSpPr>
        <p:spPr>
          <a:xfrm>
            <a:off x="571500" y="471122"/>
            <a:ext cx="8896350" cy="596370"/>
          </a:xfrm>
          <a:prstGeom prst="rect">
            <a:avLst/>
          </a:prstGeom>
        </p:spPr>
        <p:txBody>
          <a:bodyPr vert="horz" lIns="104478" tIns="52240" rIns="104478" bIns="5224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smtClean="0">
                <a:ln>
                  <a:noFill/>
                </a:ln>
                <a:solidFill>
                  <a:srgbClr val="6D704B"/>
                </a:solidFill>
                <a:effectLst/>
                <a:uLnTx/>
                <a:uFillTx/>
                <a:latin typeface="Helvetica Neue Medium"/>
                <a:ea typeface="Tahoma" pitchFamily="34" charset="0"/>
                <a:cs typeface="Helvetica Neue Medium"/>
              </a:rPr>
              <a:t>2013 Virginia Energy Efficiency Industry Census</a:t>
            </a:r>
            <a:endParaRPr kumimoji="0" lang="en-US" sz="2000" b="0" i="0" u="none" strike="noStrike" kern="1200" cap="none" spc="0" normalizeH="0" baseline="0" noProof="0" dirty="0">
              <a:ln>
                <a:noFill/>
              </a:ln>
              <a:solidFill>
                <a:srgbClr val="6D704B"/>
              </a:solidFill>
              <a:effectLst/>
              <a:uLnTx/>
              <a:uFillTx/>
              <a:latin typeface="Helvetica Neue Medium"/>
              <a:ea typeface="Tahoma" pitchFamily="34" charset="0"/>
              <a:cs typeface="Helvetica Neue Medium"/>
            </a:endParaRPr>
          </a:p>
        </p:txBody>
      </p:sp>
      <p:sp>
        <p:nvSpPr>
          <p:cNvPr id="13" name="Slide Number Placeholder 21"/>
          <p:cNvSpPr txBox="1">
            <a:spLocks/>
          </p:cNvSpPr>
          <p:nvPr/>
        </p:nvSpPr>
        <p:spPr>
          <a:xfrm>
            <a:off x="9811648" y="7581900"/>
            <a:ext cx="513452" cy="361355"/>
          </a:xfrm>
          <a:prstGeom prst="rect">
            <a:avLst/>
          </a:prstGeom>
        </p:spPr>
        <p:txBody>
          <a:bodyPr vert="horz" lIns="104478" tIns="52240" rIns="104478" bIns="52240" rtlCol="0" anchor="ctr"/>
          <a:lstStyle/>
          <a:p>
            <a:pPr marL="0" marR="0" lvl="0" indent="0" algn="ctr" defTabSz="1044776"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dirty="0" smtClean="0">
                <a:ln>
                  <a:noFill/>
                </a:ln>
                <a:solidFill>
                  <a:schemeClr val="tx1"/>
                </a:solidFill>
                <a:effectLst/>
                <a:uLnTx/>
                <a:uFillTx/>
                <a:latin typeface="Helvetica Neue"/>
                <a:ea typeface="Tahoma" pitchFamily="34" charset="0"/>
                <a:cs typeface="Helvetica Neue"/>
              </a:rPr>
              <a:t>3</a:t>
            </a:r>
            <a:endParaRPr kumimoji="0" lang="en-US" sz="1300" b="1" i="0" u="none" strike="noStrike" kern="1200" cap="none" spc="0" normalizeH="0" baseline="0" noProof="0" dirty="0">
              <a:ln>
                <a:noFill/>
              </a:ln>
              <a:solidFill>
                <a:schemeClr val="tx1"/>
              </a:solidFill>
              <a:effectLst/>
              <a:uLnTx/>
              <a:uFillTx/>
              <a:latin typeface="Helvetica Neue"/>
              <a:ea typeface="Tahoma" pitchFamily="34" charset="0"/>
              <a:cs typeface="Helvetica Neue"/>
            </a:endParaRPr>
          </a:p>
        </p:txBody>
      </p:sp>
      <p:sp>
        <p:nvSpPr>
          <p:cNvPr id="14" name="Rectangle 13"/>
          <p:cNvSpPr/>
          <p:nvPr/>
        </p:nvSpPr>
        <p:spPr>
          <a:xfrm flipV="1">
            <a:off x="0" y="8000999"/>
            <a:ext cx="10287000" cy="45719"/>
          </a:xfrm>
          <a:prstGeom prst="rect">
            <a:avLst/>
          </a:prstGeom>
          <a:solidFill>
            <a:srgbClr val="ADD133"/>
          </a:solidFill>
          <a:ln>
            <a:solidFill>
              <a:srgbClr val="ADD1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descr="vaeec_final_logo_hi.png"/>
          <p:cNvPicPr>
            <a:picLocks noChangeAspect="1"/>
          </p:cNvPicPr>
          <p:nvPr/>
        </p:nvPicPr>
        <p:blipFill>
          <a:blip r:embed="rId3"/>
          <a:stretch>
            <a:fillRect/>
          </a:stretch>
        </p:blipFill>
        <p:spPr>
          <a:xfrm>
            <a:off x="6379634" y="242522"/>
            <a:ext cx="3107266" cy="1395778"/>
          </a:xfrm>
          <a:prstGeom prst="rect">
            <a:avLst/>
          </a:prstGeom>
        </p:spPr>
      </p:pic>
      <p:sp>
        <p:nvSpPr>
          <p:cNvPr id="19" name="Rectangle 18"/>
          <p:cNvSpPr/>
          <p:nvPr/>
        </p:nvSpPr>
        <p:spPr>
          <a:xfrm>
            <a:off x="0" y="2171700"/>
            <a:ext cx="10325100" cy="525907"/>
          </a:xfrm>
          <a:prstGeom prst="rect">
            <a:avLst/>
          </a:prstGeom>
          <a:solidFill>
            <a:srgbClr val="3E639F"/>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3543" indent="-123543" algn="ctr">
              <a:buClr>
                <a:schemeClr val="tx1"/>
              </a:buClr>
            </a:pPr>
            <a:r>
              <a:rPr lang="en-US" sz="2000" b="1" dirty="0" smtClean="0">
                <a:solidFill>
                  <a:srgbClr val="FFFFFF"/>
                </a:solidFill>
                <a:latin typeface="Helvetica Neue"/>
                <a:ea typeface="Tahoma" pitchFamily="34" charset="0"/>
                <a:cs typeface="Helvetica Neue"/>
              </a:rPr>
              <a:t>Report- Five Recommendations</a:t>
            </a:r>
          </a:p>
        </p:txBody>
      </p:sp>
    </p:spTree>
    <p:extLst>
      <p:ext uri="{BB962C8B-B14F-4D97-AF65-F5344CB8AC3E}">
        <p14:creationId xmlns:p14="http://schemas.microsoft.com/office/powerpoint/2010/main" val="148923488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8" name="TextBox 7"/>
          <p:cNvSpPr txBox="1"/>
          <p:nvPr/>
        </p:nvSpPr>
        <p:spPr>
          <a:xfrm>
            <a:off x="876300" y="2933700"/>
            <a:ext cx="8991600" cy="5047536"/>
          </a:xfrm>
          <a:prstGeom prst="rect">
            <a:avLst/>
          </a:prstGeom>
          <a:noFill/>
          <a:ln>
            <a:noFill/>
          </a:ln>
        </p:spPr>
        <p:txBody>
          <a:bodyPr wrap="square" rtlCol="0">
            <a:spAutoFit/>
          </a:bodyPr>
          <a:lstStyle/>
          <a:p>
            <a:endParaRPr lang="en-US" sz="1000" dirty="0" smtClean="0">
              <a:latin typeface="Helvetica Neue"/>
              <a:ea typeface="Tahoma" pitchFamily="34" charset="0"/>
              <a:cs typeface="Helvetica Neue"/>
            </a:endParaRPr>
          </a:p>
          <a:p>
            <a:pPr marL="457200" indent="-457200">
              <a:buFontTx/>
              <a:buAutoNum type="arabicParenR"/>
            </a:pPr>
            <a:r>
              <a:rPr lang="en-US" sz="2400" b="1" dirty="0">
                <a:latin typeface="Helvetica Neue"/>
                <a:ea typeface="Tahoma" panose="020B0604030504040204" pitchFamily="34" charset="0"/>
                <a:cs typeface="Helvetica Neue"/>
              </a:rPr>
              <a:t>Convene stakeholder session to expand breadth and depth of EE programs </a:t>
            </a:r>
            <a:r>
              <a:rPr lang="en-US" sz="2400" b="1" dirty="0" smtClean="0">
                <a:latin typeface="Helvetica Neue"/>
                <a:ea typeface="Tahoma" panose="020B0604030504040204" pitchFamily="34" charset="0"/>
                <a:cs typeface="Helvetica Neue"/>
              </a:rPr>
              <a:t>– achieve 10% state </a:t>
            </a:r>
            <a:r>
              <a:rPr lang="en-US" sz="2400" b="1" dirty="0">
                <a:latin typeface="Helvetica Neue"/>
                <a:ea typeface="Tahoma" panose="020B0604030504040204" pitchFamily="34" charset="0"/>
                <a:cs typeface="Helvetica Neue"/>
              </a:rPr>
              <a:t>voluntary </a:t>
            </a:r>
            <a:r>
              <a:rPr lang="en-US" sz="2400" b="1" dirty="0" smtClean="0">
                <a:latin typeface="Helvetica Neue"/>
                <a:ea typeface="Tahoma" panose="020B0604030504040204" pitchFamily="34" charset="0"/>
                <a:cs typeface="Helvetica Neue"/>
              </a:rPr>
              <a:t>goal</a:t>
            </a:r>
          </a:p>
          <a:p>
            <a:r>
              <a:rPr lang="en-US" sz="2400" b="1" dirty="0" smtClean="0">
                <a:latin typeface="Helvetica Neue"/>
                <a:ea typeface="Tahoma" panose="020B0604030504040204" pitchFamily="34" charset="0"/>
                <a:cs typeface="Helvetica Neue"/>
              </a:rPr>
              <a:t>				&amp; </a:t>
            </a:r>
            <a:endParaRPr lang="en-US" sz="2400" b="1" dirty="0">
              <a:latin typeface="Helvetica Neue"/>
              <a:ea typeface="Tahoma" panose="020B0604030504040204" pitchFamily="34" charset="0"/>
              <a:cs typeface="Helvetica Neue"/>
            </a:endParaRPr>
          </a:p>
          <a:p>
            <a:pPr lvl="0"/>
            <a:r>
              <a:rPr lang="en-US" sz="2400" b="1" dirty="0">
                <a:latin typeface="Helvetica Neue"/>
                <a:ea typeface="Tahoma" panose="020B0604030504040204" pitchFamily="34" charset="0"/>
                <a:cs typeface="Helvetica Neue"/>
              </a:rPr>
              <a:t> </a:t>
            </a:r>
            <a:r>
              <a:rPr lang="en-US" sz="2400" b="1" dirty="0" smtClean="0">
                <a:latin typeface="Helvetica Neue"/>
                <a:ea typeface="Tahoma" panose="020B0604030504040204" pitchFamily="34" charset="0"/>
                <a:cs typeface="Helvetica Neue"/>
              </a:rPr>
              <a:t>    Expand </a:t>
            </a:r>
            <a:r>
              <a:rPr lang="en-US" sz="2400" b="1" dirty="0">
                <a:latin typeface="Helvetica Neue"/>
                <a:ea typeface="Tahoma" panose="020B0604030504040204" pitchFamily="34" charset="0"/>
                <a:cs typeface="Helvetica Neue"/>
              </a:rPr>
              <a:t>Support for Home Performance with Energy </a:t>
            </a:r>
            <a:r>
              <a:rPr lang="en-US" sz="2400" b="1" dirty="0" smtClean="0">
                <a:latin typeface="Helvetica Neue"/>
                <a:ea typeface="Tahoma" panose="020B0604030504040204" pitchFamily="34" charset="0"/>
                <a:cs typeface="Helvetica Neue"/>
              </a:rPr>
              <a:t>Star</a:t>
            </a:r>
          </a:p>
          <a:p>
            <a:pPr lvl="0"/>
            <a:endParaRPr lang="en-US" sz="2400" b="1" dirty="0" smtClean="0">
              <a:latin typeface="Helvetica Neue"/>
              <a:ea typeface="Tahoma" panose="020B0604030504040204" pitchFamily="34" charset="0"/>
              <a:cs typeface="Helvetica Neue"/>
            </a:endParaRPr>
          </a:p>
          <a:p>
            <a:pPr lvl="0"/>
            <a:r>
              <a:rPr lang="en-US" sz="2400" b="1" dirty="0" smtClean="0">
                <a:latin typeface="Helvetica Neue"/>
                <a:ea typeface="Tahoma" panose="020B0604030504040204" pitchFamily="34" charset="0"/>
                <a:cs typeface="Helvetica Neue"/>
              </a:rPr>
              <a:t>2)  Enable creation of statewide commercial PACE program</a:t>
            </a:r>
          </a:p>
          <a:p>
            <a:pPr marL="457200" lvl="0" indent="-457200">
              <a:buAutoNum type="arabicParenR"/>
            </a:pPr>
            <a:endParaRPr lang="en-US" sz="2400" b="1" dirty="0" smtClean="0">
              <a:latin typeface="Helvetica Neue"/>
              <a:ea typeface="Tahoma" panose="020B0604030504040204" pitchFamily="34" charset="0"/>
              <a:cs typeface="Helvetica Neue"/>
            </a:endParaRPr>
          </a:p>
          <a:p>
            <a:pPr marL="457200" indent="-457200">
              <a:buAutoNum type="arabicParenR" startAt="3"/>
            </a:pPr>
            <a:r>
              <a:rPr lang="en-US" sz="2400" b="1" dirty="0" smtClean="0">
                <a:latin typeface="Helvetica Neue"/>
                <a:ea typeface="Tahoma" panose="020B0604030504040204" pitchFamily="34" charset="0"/>
                <a:cs typeface="Helvetica Neue"/>
              </a:rPr>
              <a:t>Expand performance contracting in government </a:t>
            </a:r>
            <a:r>
              <a:rPr lang="en-US" sz="2400" b="1" dirty="0" err="1" smtClean="0">
                <a:latin typeface="Helvetica Neue"/>
                <a:ea typeface="Tahoma" panose="020B0604030504040204" pitchFamily="34" charset="0"/>
                <a:cs typeface="Helvetica Neue"/>
              </a:rPr>
              <a:t>bldgs</a:t>
            </a:r>
            <a:r>
              <a:rPr lang="en-US" sz="2400" b="1" dirty="0" smtClean="0">
                <a:latin typeface="Helvetica Neue"/>
                <a:ea typeface="Tahoma" panose="020B0604030504040204" pitchFamily="34" charset="0"/>
                <a:cs typeface="Helvetica Neue"/>
              </a:rPr>
              <a:t>         	</a:t>
            </a:r>
          </a:p>
          <a:p>
            <a:pPr lvl="0"/>
            <a:r>
              <a:rPr lang="en-US" sz="2400" b="1" dirty="0" smtClean="0">
                <a:latin typeface="Helvetica Neue"/>
                <a:ea typeface="Tahoma" panose="020B0604030504040204" pitchFamily="34" charset="0"/>
                <a:cs typeface="Helvetica Neue"/>
              </a:rPr>
              <a:t>4)  Adopt </a:t>
            </a:r>
            <a:r>
              <a:rPr lang="en-US" sz="2400" b="1" dirty="0">
                <a:latin typeface="Helvetica Neue"/>
                <a:ea typeface="Tahoma" panose="020B0604030504040204" pitchFamily="34" charset="0"/>
                <a:cs typeface="Helvetica Neue"/>
              </a:rPr>
              <a:t>2012 IECC </a:t>
            </a:r>
            <a:r>
              <a:rPr lang="en-US" sz="2400" b="1" dirty="0" smtClean="0">
                <a:latin typeface="Helvetica Neue"/>
                <a:ea typeface="Tahoma" panose="020B0604030504040204" pitchFamily="34" charset="0"/>
                <a:cs typeface="Helvetica Neue"/>
              </a:rPr>
              <a:t>building codes </a:t>
            </a:r>
            <a:r>
              <a:rPr lang="en-US" sz="2400" b="1" dirty="0">
                <a:latin typeface="Helvetica Neue"/>
                <a:ea typeface="Tahoma" panose="020B0604030504040204" pitchFamily="34" charset="0"/>
                <a:cs typeface="Helvetica Neue"/>
              </a:rPr>
              <a:t>without </a:t>
            </a:r>
            <a:r>
              <a:rPr lang="en-US" sz="2400" b="1" dirty="0" smtClean="0">
                <a:latin typeface="Helvetica Neue"/>
                <a:ea typeface="Tahoma" panose="020B0604030504040204" pitchFamily="34" charset="0"/>
                <a:cs typeface="Helvetica Neue"/>
              </a:rPr>
              <a:t>revision</a:t>
            </a:r>
          </a:p>
          <a:p>
            <a:pPr marL="457200" lvl="0" indent="-457200">
              <a:buFontTx/>
              <a:buAutoNum type="arabicParenR"/>
            </a:pPr>
            <a:endParaRPr lang="en-US" sz="2400" b="1" dirty="0">
              <a:latin typeface="Helvetica Neue"/>
              <a:ea typeface="Tahoma" panose="020B0604030504040204" pitchFamily="34" charset="0"/>
              <a:cs typeface="Helvetica Neue"/>
            </a:endParaRPr>
          </a:p>
          <a:p>
            <a:pPr marL="457200" lvl="0" indent="-457200">
              <a:buAutoNum type="arabicParenR"/>
            </a:pPr>
            <a:endParaRPr lang="en-US" sz="2400" b="1" dirty="0">
              <a:latin typeface="Helvetica Neue"/>
              <a:ea typeface="Tahoma" panose="020B0604030504040204" pitchFamily="34" charset="0"/>
              <a:cs typeface="Helvetica Neue"/>
            </a:endParaRPr>
          </a:p>
          <a:p>
            <a:endParaRPr lang="en-US" sz="2400" b="1" dirty="0">
              <a:latin typeface="Helvetica Neue"/>
              <a:ea typeface="Tahoma" panose="020B0604030504040204" pitchFamily="34" charset="0"/>
              <a:cs typeface="Helvetica Neue"/>
            </a:endParaRPr>
          </a:p>
        </p:txBody>
      </p:sp>
      <p:sp>
        <p:nvSpPr>
          <p:cNvPr id="9" name="Rectangle 8"/>
          <p:cNvSpPr/>
          <p:nvPr/>
        </p:nvSpPr>
        <p:spPr>
          <a:xfrm>
            <a:off x="0" y="0"/>
            <a:ext cx="10287000" cy="2095500"/>
          </a:xfrm>
          <a:prstGeom prst="rect">
            <a:avLst/>
          </a:prstGeom>
          <a:gradFill flip="none" rotWithShape="1">
            <a:gsLst>
              <a:gs pos="0">
                <a:srgbClr val="FFFFFF"/>
              </a:gs>
              <a:gs pos="100000">
                <a:schemeClr val="accent1">
                  <a:tint val="70000"/>
                  <a:satMod val="255000"/>
                </a:schemeClr>
              </a:gs>
            </a:gsLst>
            <a:lin ang="16200000" scaled="0"/>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 name="Title 1"/>
          <p:cNvSpPr txBox="1">
            <a:spLocks/>
          </p:cNvSpPr>
          <p:nvPr/>
        </p:nvSpPr>
        <p:spPr>
          <a:xfrm>
            <a:off x="571500" y="471122"/>
            <a:ext cx="8896350" cy="596370"/>
          </a:xfrm>
          <a:prstGeom prst="rect">
            <a:avLst/>
          </a:prstGeom>
        </p:spPr>
        <p:txBody>
          <a:bodyPr vert="horz" lIns="104478" tIns="52240" rIns="104478" bIns="5224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smtClean="0">
                <a:ln>
                  <a:noFill/>
                </a:ln>
                <a:solidFill>
                  <a:srgbClr val="6D704B"/>
                </a:solidFill>
                <a:effectLst/>
                <a:uLnTx/>
                <a:uFillTx/>
                <a:latin typeface="Helvetica Neue Medium"/>
                <a:ea typeface="Tahoma" pitchFamily="34" charset="0"/>
                <a:cs typeface="Helvetica Neue Medium"/>
              </a:rPr>
              <a:t>2013 Virginia Energy Efficiency Industry Census</a:t>
            </a:r>
            <a:endParaRPr kumimoji="0" lang="en-US" sz="2000" b="0" i="0" u="none" strike="noStrike" kern="1200" cap="none" spc="0" normalizeH="0" baseline="0" noProof="0" dirty="0">
              <a:ln>
                <a:noFill/>
              </a:ln>
              <a:solidFill>
                <a:srgbClr val="6D704B"/>
              </a:solidFill>
              <a:effectLst/>
              <a:uLnTx/>
              <a:uFillTx/>
              <a:latin typeface="Helvetica Neue Medium"/>
              <a:ea typeface="Tahoma" pitchFamily="34" charset="0"/>
              <a:cs typeface="Helvetica Neue Medium"/>
            </a:endParaRPr>
          </a:p>
        </p:txBody>
      </p:sp>
      <p:sp>
        <p:nvSpPr>
          <p:cNvPr id="13" name="Slide Number Placeholder 21"/>
          <p:cNvSpPr txBox="1">
            <a:spLocks/>
          </p:cNvSpPr>
          <p:nvPr/>
        </p:nvSpPr>
        <p:spPr>
          <a:xfrm>
            <a:off x="9811648" y="7581900"/>
            <a:ext cx="513452" cy="361355"/>
          </a:xfrm>
          <a:prstGeom prst="rect">
            <a:avLst/>
          </a:prstGeom>
        </p:spPr>
        <p:txBody>
          <a:bodyPr vert="horz" lIns="104478" tIns="52240" rIns="104478" bIns="52240" rtlCol="0" anchor="ctr"/>
          <a:lstStyle/>
          <a:p>
            <a:pPr marL="0" marR="0" lvl="0" indent="0" algn="ctr" defTabSz="1044776"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dirty="0" smtClean="0">
                <a:ln>
                  <a:noFill/>
                </a:ln>
                <a:solidFill>
                  <a:schemeClr val="tx1"/>
                </a:solidFill>
                <a:effectLst/>
                <a:uLnTx/>
                <a:uFillTx/>
                <a:latin typeface="Helvetica Neue"/>
                <a:ea typeface="Tahoma" pitchFamily="34" charset="0"/>
                <a:cs typeface="Helvetica Neue"/>
              </a:rPr>
              <a:t>3</a:t>
            </a:r>
            <a:endParaRPr kumimoji="0" lang="en-US" sz="1300" b="1" i="0" u="none" strike="noStrike" kern="1200" cap="none" spc="0" normalizeH="0" baseline="0" noProof="0" dirty="0">
              <a:ln>
                <a:noFill/>
              </a:ln>
              <a:solidFill>
                <a:schemeClr val="tx1"/>
              </a:solidFill>
              <a:effectLst/>
              <a:uLnTx/>
              <a:uFillTx/>
              <a:latin typeface="Helvetica Neue"/>
              <a:ea typeface="Tahoma" pitchFamily="34" charset="0"/>
              <a:cs typeface="Helvetica Neue"/>
            </a:endParaRPr>
          </a:p>
        </p:txBody>
      </p:sp>
      <p:sp>
        <p:nvSpPr>
          <p:cNvPr id="14" name="Rectangle 13"/>
          <p:cNvSpPr/>
          <p:nvPr/>
        </p:nvSpPr>
        <p:spPr>
          <a:xfrm flipV="1">
            <a:off x="0" y="8000999"/>
            <a:ext cx="10287000" cy="45719"/>
          </a:xfrm>
          <a:prstGeom prst="rect">
            <a:avLst/>
          </a:prstGeom>
          <a:solidFill>
            <a:srgbClr val="ADD133"/>
          </a:solidFill>
          <a:ln>
            <a:solidFill>
              <a:srgbClr val="ADD1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descr="vaeec_final_logo_hi.png"/>
          <p:cNvPicPr>
            <a:picLocks noChangeAspect="1"/>
          </p:cNvPicPr>
          <p:nvPr/>
        </p:nvPicPr>
        <p:blipFill>
          <a:blip r:embed="rId3"/>
          <a:stretch>
            <a:fillRect/>
          </a:stretch>
        </p:blipFill>
        <p:spPr>
          <a:xfrm>
            <a:off x="6379634" y="242522"/>
            <a:ext cx="3107266" cy="1395778"/>
          </a:xfrm>
          <a:prstGeom prst="rect">
            <a:avLst/>
          </a:prstGeom>
        </p:spPr>
      </p:pic>
      <p:sp>
        <p:nvSpPr>
          <p:cNvPr id="19" name="Rectangle 18"/>
          <p:cNvSpPr/>
          <p:nvPr/>
        </p:nvSpPr>
        <p:spPr>
          <a:xfrm>
            <a:off x="0" y="2171700"/>
            <a:ext cx="10325100" cy="525907"/>
          </a:xfrm>
          <a:prstGeom prst="rect">
            <a:avLst/>
          </a:prstGeom>
          <a:solidFill>
            <a:srgbClr val="3E639F"/>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3543" indent="-123543" algn="ctr">
              <a:buClr>
                <a:schemeClr val="tx1"/>
              </a:buClr>
            </a:pPr>
            <a:r>
              <a:rPr lang="en-US" sz="2000" b="1" dirty="0" smtClean="0">
                <a:solidFill>
                  <a:srgbClr val="FFFFFF"/>
                </a:solidFill>
                <a:latin typeface="Helvetica Neue"/>
                <a:ea typeface="Tahoma" pitchFamily="34" charset="0"/>
                <a:cs typeface="Helvetica Neue"/>
              </a:rPr>
              <a:t>Working Groups to Help Advance the Recommendations</a:t>
            </a:r>
          </a:p>
        </p:txBody>
      </p:sp>
    </p:spTree>
    <p:extLst>
      <p:ext uri="{BB962C8B-B14F-4D97-AF65-F5344CB8AC3E}">
        <p14:creationId xmlns:p14="http://schemas.microsoft.com/office/powerpoint/2010/main" val="150914160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8" name="Rectangle 7"/>
          <p:cNvSpPr/>
          <p:nvPr/>
        </p:nvSpPr>
        <p:spPr>
          <a:xfrm>
            <a:off x="0" y="0"/>
            <a:ext cx="10287000" cy="8001000"/>
          </a:xfrm>
          <a:prstGeom prst="rect">
            <a:avLst/>
          </a:prstGeom>
          <a:solidFill>
            <a:srgbClr val="3E639F"/>
          </a:solidFill>
          <a:ln>
            <a:solidFill>
              <a:srgbClr val="3E639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1" name="Rectangle 10"/>
          <p:cNvSpPr/>
          <p:nvPr/>
        </p:nvSpPr>
        <p:spPr>
          <a:xfrm flipV="1">
            <a:off x="0" y="4991100"/>
            <a:ext cx="10287000" cy="3009900"/>
          </a:xfrm>
          <a:prstGeom prst="rect">
            <a:avLst/>
          </a:prstGeom>
          <a:solidFill>
            <a:srgbClr val="ADD133"/>
          </a:solidFill>
          <a:ln>
            <a:solidFill>
              <a:srgbClr val="ADD1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Rectangle 9"/>
          <p:cNvSpPr/>
          <p:nvPr/>
        </p:nvSpPr>
        <p:spPr>
          <a:xfrm>
            <a:off x="1143000" y="7200900"/>
            <a:ext cx="8001000" cy="707886"/>
          </a:xfrm>
          <a:prstGeom prst="rect">
            <a:avLst/>
          </a:prstGeom>
        </p:spPr>
        <p:txBody>
          <a:bodyPr wrap="square">
            <a:spAutoFit/>
          </a:bodyPr>
          <a:lstStyle/>
          <a:p>
            <a:pPr algn="ctr"/>
            <a:r>
              <a:rPr lang="en-US" sz="1000" b="1" dirty="0">
                <a:solidFill>
                  <a:srgbClr val="393939"/>
                </a:solidFill>
                <a:latin typeface="Helvetica Neue"/>
                <a:ea typeface="Tahoma" pitchFamily="34" charset="0"/>
                <a:cs typeface="Helvetica Neue"/>
              </a:rPr>
              <a:t>About the </a:t>
            </a:r>
            <a:r>
              <a:rPr lang="en-US" sz="1000" b="1" dirty="0" smtClean="0">
                <a:solidFill>
                  <a:srgbClr val="393939"/>
                </a:solidFill>
                <a:latin typeface="Helvetica Neue"/>
                <a:ea typeface="Tahoma" pitchFamily="34" charset="0"/>
                <a:cs typeface="Helvetica Neue"/>
              </a:rPr>
              <a:t>Virginia Energy Efficiency Council:</a:t>
            </a:r>
          </a:p>
          <a:p>
            <a:pPr algn="ctr"/>
            <a:r>
              <a:rPr lang="en-US" sz="1000" i="1" dirty="0" smtClean="0">
                <a:solidFill>
                  <a:srgbClr val="393939"/>
                </a:solidFill>
                <a:latin typeface="Helvetica Neue"/>
                <a:ea typeface="Tahoma" pitchFamily="34" charset="0"/>
                <a:cs typeface="Helvetica Neue"/>
              </a:rPr>
              <a:t>Founded </a:t>
            </a:r>
            <a:r>
              <a:rPr lang="en-US" sz="1000" i="1" dirty="0">
                <a:solidFill>
                  <a:srgbClr val="393939"/>
                </a:solidFill>
                <a:latin typeface="Helvetica Neue"/>
                <a:ea typeface="Tahoma" pitchFamily="34" charset="0"/>
                <a:cs typeface="Helvetica Neue"/>
              </a:rPr>
              <a:t>in 2012, </a:t>
            </a:r>
            <a:r>
              <a:rPr lang="en-US" sz="1000" i="1" dirty="0" smtClean="0">
                <a:solidFill>
                  <a:srgbClr val="393939"/>
                </a:solidFill>
                <a:latin typeface="Helvetica Neue"/>
                <a:ea typeface="Tahoma" pitchFamily="34" charset="0"/>
                <a:cs typeface="Helvetica Neue"/>
              </a:rPr>
              <a:t>the </a:t>
            </a:r>
            <a:r>
              <a:rPr lang="en-US" sz="1000" i="1" dirty="0">
                <a:solidFill>
                  <a:srgbClr val="393939"/>
                </a:solidFill>
                <a:latin typeface="Helvetica Neue"/>
                <a:ea typeface="Tahoma" pitchFamily="34" charset="0"/>
                <a:cs typeface="Helvetica Neue"/>
              </a:rPr>
              <a:t>Virginia Energy Efficiency Council seeks to assess and support programs, innovation, best practices and policies which grow Virginia’s energy efficiency industry and to provide a forum for stakeholder interaction.</a:t>
            </a:r>
          </a:p>
          <a:p>
            <a:pPr algn="ctr"/>
            <a:endParaRPr lang="en-US" sz="1000" i="1" dirty="0">
              <a:solidFill>
                <a:srgbClr val="393939"/>
              </a:solidFill>
              <a:latin typeface="Helvetica Neue"/>
              <a:ea typeface="Tahoma" pitchFamily="34" charset="0"/>
              <a:cs typeface="Helvetica Neue"/>
            </a:endParaRPr>
          </a:p>
        </p:txBody>
      </p:sp>
      <p:sp>
        <p:nvSpPr>
          <p:cNvPr id="9" name="Rectangle 8"/>
          <p:cNvSpPr/>
          <p:nvPr/>
        </p:nvSpPr>
        <p:spPr>
          <a:xfrm>
            <a:off x="-12700" y="4305300"/>
            <a:ext cx="10312400" cy="2667000"/>
          </a:xfrm>
          <a:prstGeom prst="rect">
            <a:avLst/>
          </a:prstGeom>
          <a:solidFill>
            <a:srgbClr val="FFFFFF"/>
          </a:solidFill>
          <a:ln>
            <a:noFill/>
          </a:ln>
          <a:effectLst>
            <a:outerShdw blurRad="50800" dist="38100" dir="6480000">
              <a:srgbClr val="000000">
                <a:alpha val="16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6" name="Picture 5" descr="vaeec_final_logo_hi.png"/>
          <p:cNvPicPr>
            <a:picLocks noChangeAspect="1"/>
          </p:cNvPicPr>
          <p:nvPr/>
        </p:nvPicPr>
        <p:blipFill>
          <a:blip r:embed="rId2"/>
          <a:stretch>
            <a:fillRect/>
          </a:stretch>
        </p:blipFill>
        <p:spPr>
          <a:xfrm>
            <a:off x="2705100" y="4549112"/>
            <a:ext cx="4715934" cy="2118388"/>
          </a:xfrm>
          <a:prstGeom prst="rect">
            <a:avLst/>
          </a:prstGeom>
        </p:spPr>
      </p:pic>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NCSEA_Rich_2011_census">
      <a:dk1>
        <a:srgbClr val="0C0C0C"/>
      </a:dk1>
      <a:lt1>
        <a:srgbClr val="E3E3E3"/>
      </a:lt1>
      <a:dk2>
        <a:srgbClr val="737373"/>
      </a:dk2>
      <a:lt2>
        <a:srgbClr val="E5E5E5"/>
      </a:lt2>
      <a:accent1>
        <a:srgbClr val="0070C0"/>
      </a:accent1>
      <a:accent2>
        <a:srgbClr val="FFFF00"/>
      </a:accent2>
      <a:accent3>
        <a:srgbClr val="002D89"/>
      </a:accent3>
      <a:accent4>
        <a:srgbClr val="5F95FF"/>
      </a:accent4>
      <a:accent5>
        <a:srgbClr val="F9E98E"/>
      </a:accent5>
      <a:accent6>
        <a:srgbClr val="D5E3FF"/>
      </a:accent6>
      <a:hlink>
        <a:srgbClr val="0042C7"/>
      </a:hlink>
      <a:folHlink>
        <a:srgbClr val="00206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2_Oriel">
  <a:themeElements>
    <a:clrScheme name="NCSEA_Rich_2011_census">
      <a:dk1>
        <a:srgbClr val="0C0C0C"/>
      </a:dk1>
      <a:lt1>
        <a:srgbClr val="E3E3E3"/>
      </a:lt1>
      <a:dk2>
        <a:srgbClr val="737373"/>
      </a:dk2>
      <a:lt2>
        <a:srgbClr val="E5E5E5"/>
      </a:lt2>
      <a:accent1>
        <a:srgbClr val="0070C0"/>
      </a:accent1>
      <a:accent2>
        <a:srgbClr val="FFFF00"/>
      </a:accent2>
      <a:accent3>
        <a:srgbClr val="002D89"/>
      </a:accent3>
      <a:accent4>
        <a:srgbClr val="5F95FF"/>
      </a:accent4>
      <a:accent5>
        <a:srgbClr val="F9E98E"/>
      </a:accent5>
      <a:accent6>
        <a:srgbClr val="D5E3FF"/>
      </a:accent6>
      <a:hlink>
        <a:srgbClr val="0042C7"/>
      </a:hlink>
      <a:folHlink>
        <a:srgbClr val="00206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24892</TotalTime>
  <Words>325</Words>
  <Application>Microsoft Macintosh PowerPoint</Application>
  <PresentationFormat>Custom</PresentationFormat>
  <Paragraphs>56</Paragraphs>
  <Slides>6</Slides>
  <Notes>3</Notes>
  <HiddenSlides>0</HiddenSlides>
  <MMClips>0</MMClips>
  <ScaleCrop>false</ScaleCrop>
  <HeadingPairs>
    <vt:vector size="4" baseType="variant">
      <vt:variant>
        <vt:lpstr>Theme</vt:lpstr>
      </vt:variant>
      <vt:variant>
        <vt:i4>2</vt:i4>
      </vt:variant>
      <vt:variant>
        <vt:lpstr>Slide Titles</vt:lpstr>
      </vt:variant>
      <vt:variant>
        <vt:i4>6</vt:i4>
      </vt:variant>
    </vt:vector>
  </HeadingPairs>
  <TitlesOfParts>
    <vt:vector size="8" baseType="lpstr">
      <vt:lpstr>Oriel</vt:lpstr>
      <vt:lpstr>2_Oriel</vt:lpstr>
      <vt:lpstr>PowerPoint Presentation</vt:lpstr>
      <vt:lpstr>2013 Virginia Energy Efficiency Industry Census</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2011 North Carolina Renewable Energy and energy efficiency industries census</dc:title>
  <dc:creator>GIS</dc:creator>
  <cp:lastModifiedBy>Annie Suttle</cp:lastModifiedBy>
  <cp:revision>1324</cp:revision>
  <cp:lastPrinted>2013-11-25T13:47:38Z</cp:lastPrinted>
  <dcterms:created xsi:type="dcterms:W3CDTF">2013-11-27T21:35:45Z</dcterms:created>
  <dcterms:modified xsi:type="dcterms:W3CDTF">2014-06-18T04:16:59Z</dcterms:modified>
</cp:coreProperties>
</file>