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31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23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5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41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0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5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6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5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8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9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37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22A2-1136-BF4B-B85C-85DE1EBD5979}" type="datetimeFigureOut">
              <a:rPr lang="en-US" smtClean="0"/>
              <a:t>11/11/15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125CD-1CBC-774B-98A8-4E5507291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85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770" y="569266"/>
            <a:ext cx="9618774" cy="572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092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8"/>
            <a:ext cx="8229600" cy="1201738"/>
          </a:xfrm>
        </p:spPr>
        <p:txBody>
          <a:bodyPr>
            <a:normAutofit/>
          </a:bodyPr>
          <a:lstStyle/>
          <a:p>
            <a:pPr marL="0" indent="0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1730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Thank you to our site sponsor</a:t>
            </a:r>
          </a:p>
          <a:p>
            <a:pPr marL="0" indent="0" algn="ctr">
              <a:buNone/>
            </a:pPr>
            <a:r>
              <a:rPr lang="en-US" sz="3600" dirty="0" smtClean="0"/>
              <a:t> D+R International</a:t>
            </a:r>
            <a:endParaRPr lang="en-US" sz="3600" dirty="0"/>
          </a:p>
        </p:txBody>
      </p:sp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787" y="2841626"/>
            <a:ext cx="5932587" cy="353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216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3"/>
            <a:ext cx="8229600" cy="7413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Meeting Agenda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7875"/>
            <a:ext cx="8229600" cy="584199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200" dirty="0" smtClean="0"/>
              <a:t>Welcome and introduction of new Executive Director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Dr. Bob </a:t>
            </a:r>
            <a:r>
              <a:rPr lang="en-US" sz="2200" dirty="0" err="1" smtClean="0"/>
              <a:t>Holsworth</a:t>
            </a:r>
            <a:r>
              <a:rPr lang="en-US" sz="2200" dirty="0" smtClean="0"/>
              <a:t>:  Impacts of recent election results on Virginia’s energy efficient future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Mike Dowd, DEQ: Clean Power Plan update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Hayes </a:t>
            </a:r>
            <a:r>
              <a:rPr lang="en-US" sz="2200" dirty="0" err="1" smtClean="0"/>
              <a:t>Framme</a:t>
            </a:r>
            <a:r>
              <a:rPr lang="en-US" sz="2200" dirty="0" smtClean="0"/>
              <a:t>: report from Governor’s Executive Committee on EE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Member spotlight: John Morrill, Arlington County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LUNCH and </a:t>
            </a:r>
            <a:r>
              <a:rPr lang="en-US" sz="2200" dirty="0" smtClean="0"/>
              <a:t>networking</a:t>
            </a:r>
            <a:endParaRPr lang="en-US" sz="2200" dirty="0" smtClean="0"/>
          </a:p>
          <a:p>
            <a:pPr>
              <a:lnSpc>
                <a:spcPct val="120000"/>
              </a:lnSpc>
            </a:pPr>
            <a:r>
              <a:rPr lang="en-US" sz="2200" dirty="0" smtClean="0"/>
              <a:t>Marisa </a:t>
            </a:r>
            <a:r>
              <a:rPr lang="en-US" sz="2200" dirty="0" err="1" smtClean="0"/>
              <a:t>Uchin</a:t>
            </a:r>
            <a:r>
              <a:rPr lang="en-US" sz="2200" dirty="0" smtClean="0"/>
              <a:t>, </a:t>
            </a:r>
            <a:r>
              <a:rPr lang="en-US" sz="2200" dirty="0" err="1" smtClean="0"/>
              <a:t>Opower</a:t>
            </a:r>
            <a:r>
              <a:rPr lang="en-US" sz="2200" dirty="0" smtClean="0"/>
              <a:t>: Innovation from outside the state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Mary Shoemaker, ACEEE: Latest Scorecard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“Lightning Round” of updates from Utilities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Bill Greenleaf, VA Community Capital: Commercial PACE/VA Saves Green Community Loan</a:t>
            </a:r>
          </a:p>
          <a:p>
            <a:pPr>
              <a:lnSpc>
                <a:spcPct val="120000"/>
              </a:lnSpc>
            </a:pPr>
            <a:r>
              <a:rPr lang="en-US" sz="2200" dirty="0" smtClean="0"/>
              <a:t>Discussion: How will VAEEC participate in the GEC process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41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770" y="569266"/>
            <a:ext cx="9618774" cy="572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45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7"/>
            <a:ext cx="8229600" cy="2439987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Impacts of recent election </a:t>
            </a:r>
            <a:br>
              <a:rPr lang="en-US" dirty="0" smtClean="0"/>
            </a:br>
            <a:r>
              <a:rPr lang="en-US" dirty="0" smtClean="0"/>
              <a:t>results on Virginia’s </a:t>
            </a:r>
            <a:br>
              <a:rPr lang="en-US" dirty="0" smtClean="0"/>
            </a:br>
            <a:r>
              <a:rPr lang="en-US" dirty="0" smtClean="0"/>
              <a:t>energy efficient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09875"/>
            <a:ext cx="8229600" cy="17303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Dr. Bob </a:t>
            </a:r>
            <a:r>
              <a:rPr lang="en-US" dirty="0" err="1" smtClean="0"/>
              <a:t>Holsworth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Managing Principle</a:t>
            </a:r>
          </a:p>
          <a:p>
            <a:pPr marL="0" indent="0" algn="ctr">
              <a:buNone/>
            </a:pPr>
            <a:r>
              <a:rPr lang="en-US" dirty="0" err="1" smtClean="0"/>
              <a:t>DecideSmart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</p:txBody>
      </p:sp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276" y="4495800"/>
            <a:ext cx="3686973" cy="219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60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2770" y="569266"/>
            <a:ext cx="9618774" cy="572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9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7"/>
            <a:ext cx="8229600" cy="2439987"/>
          </a:xfrm>
        </p:spPr>
        <p:txBody>
          <a:bodyPr>
            <a:normAutofit/>
          </a:bodyPr>
          <a:lstStyle/>
          <a:p>
            <a:pPr marL="0" indent="0"/>
            <a:r>
              <a:rPr lang="en-US" dirty="0" smtClean="0"/>
              <a:t>Report from the Governor’s Executive Committee on </a:t>
            </a:r>
            <a:br>
              <a:rPr lang="en-US" dirty="0" smtClean="0"/>
            </a:br>
            <a:r>
              <a:rPr lang="en-US" dirty="0" smtClean="0"/>
              <a:t>Energy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09875"/>
            <a:ext cx="8229600" cy="1730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Hayes </a:t>
            </a:r>
            <a:r>
              <a:rPr lang="en-US" dirty="0" err="1" smtClean="0"/>
              <a:t>Framme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Chief Energy Efficiency Officer</a:t>
            </a:r>
            <a:br>
              <a:rPr lang="en-US" dirty="0" smtClean="0"/>
            </a:br>
            <a:r>
              <a:rPr lang="en-US" dirty="0" smtClean="0"/>
              <a:t>Office of the Governor</a:t>
            </a:r>
          </a:p>
        </p:txBody>
      </p:sp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276" y="4495800"/>
            <a:ext cx="3686973" cy="219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03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8"/>
            <a:ext cx="8229600" cy="1201738"/>
          </a:xfrm>
        </p:spPr>
        <p:txBody>
          <a:bodyPr>
            <a:normAutofit/>
          </a:bodyPr>
          <a:lstStyle/>
          <a:p>
            <a:pPr marL="0" indent="0"/>
            <a:r>
              <a:rPr lang="en-US" dirty="0" smtClean="0"/>
              <a:t>LUNCH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1730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Brought to you by:</a:t>
            </a:r>
          </a:p>
          <a:p>
            <a:pPr marL="0" indent="0" algn="ctr">
              <a:buNone/>
            </a:pPr>
            <a:r>
              <a:rPr lang="en-US" dirty="0" smtClean="0"/>
              <a:t>Community Housing Partners</a:t>
            </a:r>
            <a:endParaRPr lang="en-US" dirty="0" smtClean="0"/>
          </a:p>
        </p:txBody>
      </p:sp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787" y="2841626"/>
            <a:ext cx="5932587" cy="353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06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8"/>
            <a:ext cx="8229600" cy="1201738"/>
          </a:xfrm>
        </p:spPr>
        <p:txBody>
          <a:bodyPr>
            <a:normAutofit/>
          </a:bodyPr>
          <a:lstStyle/>
          <a:p>
            <a:pPr marL="0" indent="0"/>
            <a:r>
              <a:rPr lang="en-US" dirty="0"/>
              <a:t>Lightening 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1730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/>
              <a:t>Utility Updates</a:t>
            </a:r>
          </a:p>
        </p:txBody>
      </p:sp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787" y="2841626"/>
            <a:ext cx="5932587" cy="353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31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387"/>
            <a:ext cx="8229600" cy="2439987"/>
          </a:xfrm>
        </p:spPr>
        <p:txBody>
          <a:bodyPr>
            <a:normAutofit/>
          </a:bodyPr>
          <a:lstStyle/>
          <a:p>
            <a:pPr marL="0" indent="0"/>
            <a:r>
              <a:rPr lang="en-US" dirty="0" smtClean="0"/>
              <a:t>Discussion: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3625"/>
            <a:ext cx="8229600" cy="1730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How VAEEC will participate in the GEC process</a:t>
            </a:r>
          </a:p>
          <a:p>
            <a:pPr marL="0" indent="0" algn="ctr">
              <a:buNone/>
            </a:pPr>
            <a:r>
              <a:rPr lang="en-US" dirty="0" smtClean="0"/>
              <a:t>Led by: Cynthia Adams, VAEEC Chair</a:t>
            </a:r>
            <a:endParaRPr lang="en-US" dirty="0" smtClean="0"/>
          </a:p>
        </p:txBody>
      </p:sp>
      <p:pic>
        <p:nvPicPr>
          <p:cNvPr id="4" name="Picture 3" descr="vaeec_final_color_logo_hi-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276" y="4495800"/>
            <a:ext cx="3686973" cy="219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775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</TotalTime>
  <Words>109</Words>
  <Application>Microsoft Macintosh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Meeting Agenda</vt:lpstr>
      <vt:lpstr>PowerPoint Presentation</vt:lpstr>
      <vt:lpstr>Impacts of recent election  results on Virginia’s  energy efficient future</vt:lpstr>
      <vt:lpstr>PowerPoint Presentation</vt:lpstr>
      <vt:lpstr>Report from the Governor’s Executive Committee on  Energy Efficiency</vt:lpstr>
      <vt:lpstr>LUNCH</vt:lpstr>
      <vt:lpstr>Lightening Round</vt:lpstr>
      <vt:lpstr>Discussion:</vt:lpstr>
      <vt:lpstr>Thank you!</vt:lpstr>
    </vt:vector>
  </TitlesOfParts>
  <Company>Virginia Conservation Network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Harnish</dc:creator>
  <cp:lastModifiedBy>Chelsea Harnish</cp:lastModifiedBy>
  <cp:revision>7</cp:revision>
  <dcterms:created xsi:type="dcterms:W3CDTF">2015-11-11T14:07:18Z</dcterms:created>
  <dcterms:modified xsi:type="dcterms:W3CDTF">2015-11-12T03:19:08Z</dcterms:modified>
</cp:coreProperties>
</file>